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30"/>
  </p:notesMasterIdLst>
  <p:handoutMasterIdLst>
    <p:handoutMasterId r:id="rId31"/>
  </p:handoutMasterIdLst>
  <p:sldIdLst>
    <p:sldId id="628" r:id="rId2"/>
    <p:sldId id="1013" r:id="rId3"/>
    <p:sldId id="1017" r:id="rId4"/>
    <p:sldId id="1016" r:id="rId5"/>
    <p:sldId id="1028" r:id="rId6"/>
    <p:sldId id="1010" r:id="rId7"/>
    <p:sldId id="1024" r:id="rId8"/>
    <p:sldId id="1021" r:id="rId9"/>
    <p:sldId id="1022" r:id="rId10"/>
    <p:sldId id="1023" r:id="rId11"/>
    <p:sldId id="1025" r:id="rId12"/>
    <p:sldId id="1020" r:id="rId13"/>
    <p:sldId id="1026" r:id="rId14"/>
    <p:sldId id="1027" r:id="rId15"/>
    <p:sldId id="1036" r:id="rId16"/>
    <p:sldId id="1029" r:id="rId17"/>
    <p:sldId id="1042" r:id="rId18"/>
    <p:sldId id="1041" r:id="rId19"/>
    <p:sldId id="1032" r:id="rId20"/>
    <p:sldId id="1033" r:id="rId21"/>
    <p:sldId id="1034" r:id="rId22"/>
    <p:sldId id="1031" r:id="rId23"/>
    <p:sldId id="1035" r:id="rId24"/>
    <p:sldId id="1014" r:id="rId25"/>
    <p:sldId id="1039" r:id="rId26"/>
    <p:sldId id="1037" r:id="rId27"/>
    <p:sldId id="994" r:id="rId28"/>
    <p:sldId id="101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толий" initials="А" lastIdx="4" clrIdx="0">
    <p:extLst>
      <p:ext uri="{19B8F6BF-5375-455C-9EA6-DF929625EA0E}">
        <p15:presenceInfo xmlns="" xmlns:p15="http://schemas.microsoft.com/office/powerpoint/2012/main" userId="Анатол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E9BA6"/>
    <a:srgbClr val="1E3C81"/>
    <a:srgbClr val="2F478D"/>
    <a:srgbClr val="030383"/>
    <a:srgbClr val="244083"/>
    <a:srgbClr val="28367B"/>
    <a:srgbClr val="000099"/>
    <a:srgbClr val="343A40"/>
    <a:srgbClr val="98D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5" autoAdjust="0"/>
    <p:restoredTop sz="92923" autoAdjust="0"/>
  </p:normalViewPr>
  <p:slideViewPr>
    <p:cSldViewPr snapToGrid="0">
      <p:cViewPr varScale="1">
        <p:scale>
          <a:sx n="88" d="100"/>
          <a:sy n="88" d="100"/>
        </p:scale>
        <p:origin x="-7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ED727-D796-6349-93B6-352477E51571}" type="datetimeFigureOut">
              <a:rPr lang="en-US" smtClean="0"/>
              <a:t>19/07/20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3BCF6-DD46-5048-B99A-EEF2E206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11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ABCD-FC40-49C0-8195-8D72B8C67C04}" type="datetimeFigureOut">
              <a:rPr lang="ru-RU" smtClean="0"/>
              <a:t>19/07/20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6CD3E-B110-4C64-8D9B-B749A68F6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728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CD3E-B110-4C64-8D9B-B749A68F6EA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4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CD3E-B110-4C64-8D9B-B749A68F6EA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E15CF4-5987-B345-8123-4A16C05B56D9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E979CA-A317-5749-9CAC-38FD45A03518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6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CB211F5-1458-D640-A0D8-0ACDCCC9A0CE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1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90301"/>
            <a:ext cx="9144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4832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02111" y="6286013"/>
            <a:ext cx="413239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726997" y="1814056"/>
            <a:ext cx="3822326" cy="19464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5"/>
          </p:nvPr>
        </p:nvSpPr>
        <p:spPr>
          <a:xfrm>
            <a:off x="4650161" y="1814056"/>
            <a:ext cx="3822326" cy="19464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16"/>
          </p:nvPr>
        </p:nvSpPr>
        <p:spPr>
          <a:xfrm>
            <a:off x="726997" y="3898126"/>
            <a:ext cx="3822326" cy="19464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17"/>
          </p:nvPr>
        </p:nvSpPr>
        <p:spPr>
          <a:xfrm>
            <a:off x="4650161" y="3898126"/>
            <a:ext cx="3822326" cy="194641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93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9470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102111" y="6286013"/>
            <a:ext cx="413239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390301"/>
            <a:ext cx="9144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667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02111" y="6286013"/>
            <a:ext cx="413239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3"/>
          </p:nvPr>
        </p:nvSpPr>
        <p:spPr>
          <a:xfrm>
            <a:off x="694135" y="1726566"/>
            <a:ext cx="3377803" cy="43656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149328" y="1727201"/>
            <a:ext cx="4366022" cy="4365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390301"/>
            <a:ext cx="9144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342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138" y="1623060"/>
            <a:ext cx="3699272" cy="4260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2111" y="6286013"/>
            <a:ext cx="413239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738926" y="1623060"/>
            <a:ext cx="3699272" cy="4260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390301"/>
            <a:ext cx="9144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4555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1565910"/>
            <a:ext cx="4629150" cy="42951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65910"/>
            <a:ext cx="2949178" cy="43030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2111" y="6286013"/>
            <a:ext cx="413239" cy="365125"/>
          </a:xfrm>
          <a:prstGeom prst="rect">
            <a:avLst/>
          </a:prstGeom>
        </p:spPr>
        <p:txBody>
          <a:bodyPr/>
          <a:lstStyle/>
          <a:p>
            <a:fld id="{C73A5C34-6B76-4AF1-BC39-A0EE85CE817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390301"/>
            <a:ext cx="9144000" cy="75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047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0B10E8-E717-0240-9F0C-973D79A21318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6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211793-BCE7-B24B-AB78-E73F0D18231B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8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26F0CD5-8473-D645-BB2E-9B689652A10D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1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F7D08C-C7FA-D040-8D23-FFA0E9AB0A8E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7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D64ED1-2458-FA46-AFB3-B9B8B0A3A41C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2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A21398A-60EF-8547-81AF-4064357CAE4E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9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BEFE86-1556-134D-9D54-B9EDB84B5FAB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DC98A88-1D71-5F42-A88A-E81398133130}" type="datetime1">
              <a:rPr lang="en-US" smtClean="0"/>
              <a:t>19/07/20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8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153590" y="5972424"/>
            <a:ext cx="2138726" cy="566585"/>
            <a:chOff x="1002112" y="5972424"/>
            <a:chExt cx="2138726" cy="566585"/>
          </a:xfrm>
        </p:grpSpPr>
        <p:sp>
          <p:nvSpPr>
            <p:cNvPr id="9" name="TextBox 8"/>
            <p:cNvSpPr txBox="1"/>
            <p:nvPr/>
          </p:nvSpPr>
          <p:spPr>
            <a:xfrm>
              <a:off x="1002112" y="5972424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Nine</a:t>
              </a:r>
              <a:endParaRPr lang="ru-RU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2112" y="6231232"/>
              <a:ext cx="2138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PowerPoint Presentation</a:t>
              </a:r>
              <a:endParaRPr lang="ru-RU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3" name="Группа 24"/>
          <p:cNvGrpSpPr/>
          <p:nvPr userDrawn="1"/>
        </p:nvGrpSpPr>
        <p:grpSpPr>
          <a:xfrm>
            <a:off x="6229350" y="6001478"/>
            <a:ext cx="2325726" cy="497950"/>
            <a:chOff x="3654397" y="6002321"/>
            <a:chExt cx="2334253" cy="497950"/>
          </a:xfrm>
        </p:grpSpPr>
        <p:grpSp>
          <p:nvGrpSpPr>
            <p:cNvPr id="14" name="Группа 23"/>
            <p:cNvGrpSpPr/>
            <p:nvPr userDrawn="1"/>
          </p:nvGrpSpPr>
          <p:grpSpPr>
            <a:xfrm>
              <a:off x="3654397" y="6002321"/>
              <a:ext cx="497950" cy="497950"/>
              <a:chOff x="3654397" y="6002321"/>
              <a:chExt cx="497950" cy="497950"/>
            </a:xfrm>
          </p:grpSpPr>
          <p:sp>
            <p:nvSpPr>
              <p:cNvPr id="24" name="Скругленный прямоугольник 73"/>
              <p:cNvSpPr/>
              <p:nvPr userDrawn="1"/>
            </p:nvSpPr>
            <p:spPr>
              <a:xfrm>
                <a:off x="3654397" y="6002321"/>
                <a:ext cx="497950" cy="497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8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800"/>
              </a:p>
            </p:txBody>
          </p:sp>
          <p:grpSp>
            <p:nvGrpSpPr>
              <p:cNvPr id="25" name="Группа 16"/>
              <p:cNvGrpSpPr/>
              <p:nvPr userDrawn="1"/>
            </p:nvGrpSpPr>
            <p:grpSpPr>
              <a:xfrm>
                <a:off x="3811051" y="6156883"/>
                <a:ext cx="244185" cy="220531"/>
                <a:chOff x="4441414" y="6225418"/>
                <a:chExt cx="244185" cy="220531"/>
              </a:xfrm>
            </p:grpSpPr>
            <p:sp>
              <p:nvSpPr>
                <p:cNvPr id="26" name="Freeform 336"/>
                <p:cNvSpPr>
                  <a:spLocks noEditPoints="1"/>
                </p:cNvSpPr>
                <p:nvPr/>
              </p:nvSpPr>
              <p:spPr bwMode="auto">
                <a:xfrm>
                  <a:off x="4441414" y="6225418"/>
                  <a:ext cx="137029" cy="220531"/>
                </a:xfrm>
                <a:custGeom>
                  <a:avLst/>
                  <a:gdLst>
                    <a:gd name="T0" fmla="*/ 482 w 1344"/>
                    <a:gd name="T1" fmla="*/ 1337 h 2163"/>
                    <a:gd name="T2" fmla="*/ 277 w 1344"/>
                    <a:gd name="T3" fmla="*/ 1431 h 2163"/>
                    <a:gd name="T4" fmla="*/ 160 w 1344"/>
                    <a:gd name="T5" fmla="*/ 1579 h 2163"/>
                    <a:gd name="T6" fmla="*/ 160 w 1344"/>
                    <a:gd name="T7" fmla="*/ 1753 h 2163"/>
                    <a:gd name="T8" fmla="*/ 277 w 1344"/>
                    <a:gd name="T9" fmla="*/ 1899 h 2163"/>
                    <a:gd name="T10" fmla="*/ 482 w 1344"/>
                    <a:gd name="T11" fmla="*/ 1995 h 2163"/>
                    <a:gd name="T12" fmla="*/ 738 w 1344"/>
                    <a:gd name="T13" fmla="*/ 2016 h 2163"/>
                    <a:gd name="T14" fmla="*/ 974 w 1344"/>
                    <a:gd name="T15" fmla="*/ 1956 h 2163"/>
                    <a:gd name="T16" fmla="*/ 1137 w 1344"/>
                    <a:gd name="T17" fmla="*/ 1831 h 2163"/>
                    <a:gd name="T18" fmla="*/ 1200 w 1344"/>
                    <a:gd name="T19" fmla="*/ 1665 h 2163"/>
                    <a:gd name="T20" fmla="*/ 1137 w 1344"/>
                    <a:gd name="T21" fmla="*/ 1500 h 2163"/>
                    <a:gd name="T22" fmla="*/ 974 w 1344"/>
                    <a:gd name="T23" fmla="*/ 1376 h 2163"/>
                    <a:gd name="T24" fmla="*/ 738 w 1344"/>
                    <a:gd name="T25" fmla="*/ 1316 h 2163"/>
                    <a:gd name="T26" fmla="*/ 560 w 1344"/>
                    <a:gd name="T27" fmla="*/ 154 h 2163"/>
                    <a:gd name="T28" fmla="*/ 383 w 1344"/>
                    <a:gd name="T29" fmla="*/ 237 h 2163"/>
                    <a:gd name="T30" fmla="*/ 281 w 1344"/>
                    <a:gd name="T31" fmla="*/ 378 h 2163"/>
                    <a:gd name="T32" fmla="*/ 281 w 1344"/>
                    <a:gd name="T33" fmla="*/ 547 h 2163"/>
                    <a:gd name="T34" fmla="*/ 383 w 1344"/>
                    <a:gd name="T35" fmla="*/ 689 h 2163"/>
                    <a:gd name="T36" fmla="*/ 560 w 1344"/>
                    <a:gd name="T37" fmla="*/ 771 h 2163"/>
                    <a:gd name="T38" fmla="*/ 772 w 1344"/>
                    <a:gd name="T39" fmla="*/ 771 h 2163"/>
                    <a:gd name="T40" fmla="*/ 948 w 1344"/>
                    <a:gd name="T41" fmla="*/ 689 h 2163"/>
                    <a:gd name="T42" fmla="*/ 1051 w 1344"/>
                    <a:gd name="T43" fmla="*/ 547 h 2163"/>
                    <a:gd name="T44" fmla="*/ 1051 w 1344"/>
                    <a:gd name="T45" fmla="*/ 378 h 2163"/>
                    <a:gd name="T46" fmla="*/ 948 w 1344"/>
                    <a:gd name="T47" fmla="*/ 237 h 2163"/>
                    <a:gd name="T48" fmla="*/ 772 w 1344"/>
                    <a:gd name="T49" fmla="*/ 154 h 2163"/>
                    <a:gd name="T50" fmla="*/ 678 w 1344"/>
                    <a:gd name="T51" fmla="*/ 1 h 2163"/>
                    <a:gd name="T52" fmla="*/ 699 w 1344"/>
                    <a:gd name="T53" fmla="*/ 0 h 2163"/>
                    <a:gd name="T54" fmla="*/ 1330 w 1344"/>
                    <a:gd name="T55" fmla="*/ 29 h 2163"/>
                    <a:gd name="T56" fmla="*/ 1330 w 1344"/>
                    <a:gd name="T57" fmla="*/ 114 h 2163"/>
                    <a:gd name="T58" fmla="*/ 1058 w 1344"/>
                    <a:gd name="T59" fmla="*/ 144 h 2163"/>
                    <a:gd name="T60" fmla="*/ 1179 w 1344"/>
                    <a:gd name="T61" fmla="*/ 312 h 2163"/>
                    <a:gd name="T62" fmla="*/ 1204 w 1344"/>
                    <a:gd name="T63" fmla="*/ 521 h 2163"/>
                    <a:gd name="T64" fmla="*/ 1113 w 1344"/>
                    <a:gd name="T65" fmla="*/ 725 h 2163"/>
                    <a:gd name="T66" fmla="*/ 973 w 1344"/>
                    <a:gd name="T67" fmla="*/ 854 h 2163"/>
                    <a:gd name="T68" fmla="*/ 949 w 1344"/>
                    <a:gd name="T69" fmla="*/ 888 h 2163"/>
                    <a:gd name="T70" fmla="*/ 920 w 1344"/>
                    <a:gd name="T71" fmla="*/ 973 h 2163"/>
                    <a:gd name="T72" fmla="*/ 949 w 1344"/>
                    <a:gd name="T73" fmla="*/ 1114 h 2163"/>
                    <a:gd name="T74" fmla="*/ 1110 w 1344"/>
                    <a:gd name="T75" fmla="*/ 1275 h 2163"/>
                    <a:gd name="T76" fmla="*/ 1181 w 1344"/>
                    <a:gd name="T77" fmla="*/ 1343 h 2163"/>
                    <a:gd name="T78" fmla="*/ 1312 w 1344"/>
                    <a:gd name="T79" fmla="*/ 1515 h 2163"/>
                    <a:gd name="T80" fmla="*/ 1339 w 1344"/>
                    <a:gd name="T81" fmla="*/ 1720 h 2163"/>
                    <a:gd name="T82" fmla="*/ 1251 w 1344"/>
                    <a:gd name="T83" fmla="*/ 1917 h 2163"/>
                    <a:gd name="T84" fmla="*/ 1068 w 1344"/>
                    <a:gd name="T85" fmla="*/ 2067 h 2163"/>
                    <a:gd name="T86" fmla="*/ 815 w 1344"/>
                    <a:gd name="T87" fmla="*/ 2151 h 2163"/>
                    <a:gd name="T88" fmla="*/ 527 w 1344"/>
                    <a:gd name="T89" fmla="*/ 2151 h 2163"/>
                    <a:gd name="T90" fmla="*/ 275 w 1344"/>
                    <a:gd name="T91" fmla="*/ 2067 h 2163"/>
                    <a:gd name="T92" fmla="*/ 91 w 1344"/>
                    <a:gd name="T93" fmla="*/ 1917 h 2163"/>
                    <a:gd name="T94" fmla="*/ 4 w 1344"/>
                    <a:gd name="T95" fmla="*/ 1720 h 2163"/>
                    <a:gd name="T96" fmla="*/ 34 w 1344"/>
                    <a:gd name="T97" fmla="*/ 1509 h 2163"/>
                    <a:gd name="T98" fmla="*/ 174 w 1344"/>
                    <a:gd name="T99" fmla="*/ 1333 h 2163"/>
                    <a:gd name="T100" fmla="*/ 395 w 1344"/>
                    <a:gd name="T101" fmla="*/ 1214 h 2163"/>
                    <a:gd name="T102" fmla="*/ 671 w 1344"/>
                    <a:gd name="T103" fmla="*/ 1169 h 2163"/>
                    <a:gd name="T104" fmla="*/ 805 w 1344"/>
                    <a:gd name="T105" fmla="*/ 1139 h 2163"/>
                    <a:gd name="T106" fmla="*/ 775 w 1344"/>
                    <a:gd name="T107" fmla="*/ 977 h 2163"/>
                    <a:gd name="T108" fmla="*/ 666 w 1344"/>
                    <a:gd name="T109" fmla="*/ 926 h 2163"/>
                    <a:gd name="T110" fmla="*/ 411 w 1344"/>
                    <a:gd name="T111" fmla="*/ 872 h 2163"/>
                    <a:gd name="T112" fmla="*/ 221 w 1344"/>
                    <a:gd name="T113" fmla="*/ 728 h 2163"/>
                    <a:gd name="T114" fmla="*/ 127 w 1344"/>
                    <a:gd name="T115" fmla="*/ 521 h 2163"/>
                    <a:gd name="T116" fmla="*/ 160 w 1344"/>
                    <a:gd name="T117" fmla="*/ 296 h 2163"/>
                    <a:gd name="T118" fmla="*/ 306 w 1344"/>
                    <a:gd name="T119" fmla="*/ 117 h 2163"/>
                    <a:gd name="T120" fmla="*/ 533 w 1344"/>
                    <a:gd name="T121" fmla="*/ 14 h 2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44" h="2163">
                      <a:moveTo>
                        <a:pt x="671" y="1313"/>
                      </a:moveTo>
                      <a:lnTo>
                        <a:pt x="606" y="1316"/>
                      </a:lnTo>
                      <a:lnTo>
                        <a:pt x="542" y="1323"/>
                      </a:lnTo>
                      <a:lnTo>
                        <a:pt x="482" y="1337"/>
                      </a:lnTo>
                      <a:lnTo>
                        <a:pt x="424" y="1354"/>
                      </a:lnTo>
                      <a:lnTo>
                        <a:pt x="370" y="1376"/>
                      </a:lnTo>
                      <a:lnTo>
                        <a:pt x="322" y="1402"/>
                      </a:lnTo>
                      <a:lnTo>
                        <a:pt x="277" y="1431"/>
                      </a:lnTo>
                      <a:lnTo>
                        <a:pt x="238" y="1465"/>
                      </a:lnTo>
                      <a:lnTo>
                        <a:pt x="205" y="1500"/>
                      </a:lnTo>
                      <a:lnTo>
                        <a:pt x="179" y="1538"/>
                      </a:lnTo>
                      <a:lnTo>
                        <a:pt x="160" y="1579"/>
                      </a:lnTo>
                      <a:lnTo>
                        <a:pt x="148" y="1622"/>
                      </a:lnTo>
                      <a:lnTo>
                        <a:pt x="144" y="1665"/>
                      </a:lnTo>
                      <a:lnTo>
                        <a:pt x="148" y="1710"/>
                      </a:lnTo>
                      <a:lnTo>
                        <a:pt x="160" y="1753"/>
                      </a:lnTo>
                      <a:lnTo>
                        <a:pt x="179" y="1793"/>
                      </a:lnTo>
                      <a:lnTo>
                        <a:pt x="205" y="1831"/>
                      </a:lnTo>
                      <a:lnTo>
                        <a:pt x="238" y="1867"/>
                      </a:lnTo>
                      <a:lnTo>
                        <a:pt x="277" y="1899"/>
                      </a:lnTo>
                      <a:lnTo>
                        <a:pt x="322" y="1930"/>
                      </a:lnTo>
                      <a:lnTo>
                        <a:pt x="370" y="1956"/>
                      </a:lnTo>
                      <a:lnTo>
                        <a:pt x="424" y="1977"/>
                      </a:lnTo>
                      <a:lnTo>
                        <a:pt x="482" y="1995"/>
                      </a:lnTo>
                      <a:lnTo>
                        <a:pt x="542" y="2008"/>
                      </a:lnTo>
                      <a:lnTo>
                        <a:pt x="606" y="2016"/>
                      </a:lnTo>
                      <a:lnTo>
                        <a:pt x="671" y="2019"/>
                      </a:lnTo>
                      <a:lnTo>
                        <a:pt x="738" y="2016"/>
                      </a:lnTo>
                      <a:lnTo>
                        <a:pt x="801" y="2008"/>
                      </a:lnTo>
                      <a:lnTo>
                        <a:pt x="863" y="1995"/>
                      </a:lnTo>
                      <a:lnTo>
                        <a:pt x="920" y="1977"/>
                      </a:lnTo>
                      <a:lnTo>
                        <a:pt x="974" y="1956"/>
                      </a:lnTo>
                      <a:lnTo>
                        <a:pt x="1022" y="1930"/>
                      </a:lnTo>
                      <a:lnTo>
                        <a:pt x="1067" y="1899"/>
                      </a:lnTo>
                      <a:lnTo>
                        <a:pt x="1105" y="1867"/>
                      </a:lnTo>
                      <a:lnTo>
                        <a:pt x="1137" y="1831"/>
                      </a:lnTo>
                      <a:lnTo>
                        <a:pt x="1164" y="1793"/>
                      </a:lnTo>
                      <a:lnTo>
                        <a:pt x="1183" y="1753"/>
                      </a:lnTo>
                      <a:lnTo>
                        <a:pt x="1196" y="1710"/>
                      </a:lnTo>
                      <a:lnTo>
                        <a:pt x="1200" y="1665"/>
                      </a:lnTo>
                      <a:lnTo>
                        <a:pt x="1196" y="1622"/>
                      </a:lnTo>
                      <a:lnTo>
                        <a:pt x="1183" y="1579"/>
                      </a:lnTo>
                      <a:lnTo>
                        <a:pt x="1164" y="1538"/>
                      </a:lnTo>
                      <a:lnTo>
                        <a:pt x="1137" y="1500"/>
                      </a:lnTo>
                      <a:lnTo>
                        <a:pt x="1105" y="1465"/>
                      </a:lnTo>
                      <a:lnTo>
                        <a:pt x="1067" y="1431"/>
                      </a:lnTo>
                      <a:lnTo>
                        <a:pt x="1022" y="1402"/>
                      </a:lnTo>
                      <a:lnTo>
                        <a:pt x="974" y="1376"/>
                      </a:lnTo>
                      <a:lnTo>
                        <a:pt x="920" y="1354"/>
                      </a:lnTo>
                      <a:lnTo>
                        <a:pt x="863" y="1337"/>
                      </a:lnTo>
                      <a:lnTo>
                        <a:pt x="801" y="1323"/>
                      </a:lnTo>
                      <a:lnTo>
                        <a:pt x="738" y="1316"/>
                      </a:lnTo>
                      <a:lnTo>
                        <a:pt x="671" y="1313"/>
                      </a:lnTo>
                      <a:close/>
                      <a:moveTo>
                        <a:pt x="666" y="144"/>
                      </a:moveTo>
                      <a:lnTo>
                        <a:pt x="613" y="147"/>
                      </a:lnTo>
                      <a:lnTo>
                        <a:pt x="560" y="154"/>
                      </a:lnTo>
                      <a:lnTo>
                        <a:pt x="510" y="169"/>
                      </a:lnTo>
                      <a:lnTo>
                        <a:pt x="465" y="187"/>
                      </a:lnTo>
                      <a:lnTo>
                        <a:pt x="423" y="211"/>
                      </a:lnTo>
                      <a:lnTo>
                        <a:pt x="383" y="237"/>
                      </a:lnTo>
                      <a:lnTo>
                        <a:pt x="351" y="268"/>
                      </a:lnTo>
                      <a:lnTo>
                        <a:pt x="322" y="302"/>
                      </a:lnTo>
                      <a:lnTo>
                        <a:pt x="298" y="339"/>
                      </a:lnTo>
                      <a:lnTo>
                        <a:pt x="281" y="378"/>
                      </a:lnTo>
                      <a:lnTo>
                        <a:pt x="271" y="420"/>
                      </a:lnTo>
                      <a:lnTo>
                        <a:pt x="267" y="463"/>
                      </a:lnTo>
                      <a:lnTo>
                        <a:pt x="271" y="507"/>
                      </a:lnTo>
                      <a:lnTo>
                        <a:pt x="281" y="547"/>
                      </a:lnTo>
                      <a:lnTo>
                        <a:pt x="298" y="586"/>
                      </a:lnTo>
                      <a:lnTo>
                        <a:pt x="322" y="624"/>
                      </a:lnTo>
                      <a:lnTo>
                        <a:pt x="351" y="658"/>
                      </a:lnTo>
                      <a:lnTo>
                        <a:pt x="383" y="689"/>
                      </a:lnTo>
                      <a:lnTo>
                        <a:pt x="423" y="716"/>
                      </a:lnTo>
                      <a:lnTo>
                        <a:pt x="465" y="738"/>
                      </a:lnTo>
                      <a:lnTo>
                        <a:pt x="510" y="757"/>
                      </a:lnTo>
                      <a:lnTo>
                        <a:pt x="560" y="771"/>
                      </a:lnTo>
                      <a:lnTo>
                        <a:pt x="613" y="779"/>
                      </a:lnTo>
                      <a:lnTo>
                        <a:pt x="666" y="782"/>
                      </a:lnTo>
                      <a:lnTo>
                        <a:pt x="720" y="779"/>
                      </a:lnTo>
                      <a:lnTo>
                        <a:pt x="772" y="771"/>
                      </a:lnTo>
                      <a:lnTo>
                        <a:pt x="822" y="757"/>
                      </a:lnTo>
                      <a:lnTo>
                        <a:pt x="868" y="738"/>
                      </a:lnTo>
                      <a:lnTo>
                        <a:pt x="910" y="716"/>
                      </a:lnTo>
                      <a:lnTo>
                        <a:pt x="948" y="689"/>
                      </a:lnTo>
                      <a:lnTo>
                        <a:pt x="982" y="658"/>
                      </a:lnTo>
                      <a:lnTo>
                        <a:pt x="1010" y="624"/>
                      </a:lnTo>
                      <a:lnTo>
                        <a:pt x="1034" y="586"/>
                      </a:lnTo>
                      <a:lnTo>
                        <a:pt x="1051" y="547"/>
                      </a:lnTo>
                      <a:lnTo>
                        <a:pt x="1062" y="507"/>
                      </a:lnTo>
                      <a:lnTo>
                        <a:pt x="1065" y="463"/>
                      </a:lnTo>
                      <a:lnTo>
                        <a:pt x="1062" y="420"/>
                      </a:lnTo>
                      <a:lnTo>
                        <a:pt x="1051" y="378"/>
                      </a:lnTo>
                      <a:lnTo>
                        <a:pt x="1034" y="339"/>
                      </a:lnTo>
                      <a:lnTo>
                        <a:pt x="1010" y="302"/>
                      </a:lnTo>
                      <a:lnTo>
                        <a:pt x="982" y="268"/>
                      </a:lnTo>
                      <a:lnTo>
                        <a:pt x="948" y="237"/>
                      </a:lnTo>
                      <a:lnTo>
                        <a:pt x="910" y="211"/>
                      </a:lnTo>
                      <a:lnTo>
                        <a:pt x="868" y="187"/>
                      </a:lnTo>
                      <a:lnTo>
                        <a:pt x="822" y="169"/>
                      </a:lnTo>
                      <a:lnTo>
                        <a:pt x="772" y="154"/>
                      </a:lnTo>
                      <a:lnTo>
                        <a:pt x="720" y="147"/>
                      </a:lnTo>
                      <a:lnTo>
                        <a:pt x="666" y="144"/>
                      </a:lnTo>
                      <a:close/>
                      <a:moveTo>
                        <a:pt x="666" y="0"/>
                      </a:moveTo>
                      <a:lnTo>
                        <a:pt x="678" y="1"/>
                      </a:lnTo>
                      <a:lnTo>
                        <a:pt x="688" y="1"/>
                      </a:lnTo>
                      <a:lnTo>
                        <a:pt x="692" y="1"/>
                      </a:lnTo>
                      <a:lnTo>
                        <a:pt x="695" y="0"/>
                      </a:lnTo>
                      <a:lnTo>
                        <a:pt x="699" y="0"/>
                      </a:lnTo>
                      <a:lnTo>
                        <a:pt x="1272" y="0"/>
                      </a:lnTo>
                      <a:lnTo>
                        <a:pt x="1295" y="4"/>
                      </a:lnTo>
                      <a:lnTo>
                        <a:pt x="1314" y="14"/>
                      </a:lnTo>
                      <a:lnTo>
                        <a:pt x="1330" y="29"/>
                      </a:lnTo>
                      <a:lnTo>
                        <a:pt x="1340" y="48"/>
                      </a:lnTo>
                      <a:lnTo>
                        <a:pt x="1344" y="72"/>
                      </a:lnTo>
                      <a:lnTo>
                        <a:pt x="1340" y="94"/>
                      </a:lnTo>
                      <a:lnTo>
                        <a:pt x="1330" y="114"/>
                      </a:lnTo>
                      <a:lnTo>
                        <a:pt x="1314" y="130"/>
                      </a:lnTo>
                      <a:lnTo>
                        <a:pt x="1295" y="140"/>
                      </a:lnTo>
                      <a:lnTo>
                        <a:pt x="1272" y="144"/>
                      </a:lnTo>
                      <a:lnTo>
                        <a:pt x="1058" y="144"/>
                      </a:lnTo>
                      <a:lnTo>
                        <a:pt x="1096" y="181"/>
                      </a:lnTo>
                      <a:lnTo>
                        <a:pt x="1128" y="221"/>
                      </a:lnTo>
                      <a:lnTo>
                        <a:pt x="1156" y="266"/>
                      </a:lnTo>
                      <a:lnTo>
                        <a:pt x="1179" y="312"/>
                      </a:lnTo>
                      <a:lnTo>
                        <a:pt x="1195" y="360"/>
                      </a:lnTo>
                      <a:lnTo>
                        <a:pt x="1206" y="411"/>
                      </a:lnTo>
                      <a:lnTo>
                        <a:pt x="1209" y="463"/>
                      </a:lnTo>
                      <a:lnTo>
                        <a:pt x="1204" y="521"/>
                      </a:lnTo>
                      <a:lnTo>
                        <a:pt x="1192" y="576"/>
                      </a:lnTo>
                      <a:lnTo>
                        <a:pt x="1173" y="630"/>
                      </a:lnTo>
                      <a:lnTo>
                        <a:pt x="1145" y="679"/>
                      </a:lnTo>
                      <a:lnTo>
                        <a:pt x="1113" y="725"/>
                      </a:lnTo>
                      <a:lnTo>
                        <a:pt x="1073" y="768"/>
                      </a:lnTo>
                      <a:lnTo>
                        <a:pt x="1027" y="806"/>
                      </a:lnTo>
                      <a:lnTo>
                        <a:pt x="978" y="840"/>
                      </a:lnTo>
                      <a:lnTo>
                        <a:pt x="973" y="854"/>
                      </a:lnTo>
                      <a:lnTo>
                        <a:pt x="965" y="864"/>
                      </a:lnTo>
                      <a:lnTo>
                        <a:pt x="962" y="868"/>
                      </a:lnTo>
                      <a:lnTo>
                        <a:pt x="957" y="876"/>
                      </a:lnTo>
                      <a:lnTo>
                        <a:pt x="949" y="888"/>
                      </a:lnTo>
                      <a:lnTo>
                        <a:pt x="941" y="905"/>
                      </a:lnTo>
                      <a:lnTo>
                        <a:pt x="932" y="924"/>
                      </a:lnTo>
                      <a:lnTo>
                        <a:pt x="925" y="946"/>
                      </a:lnTo>
                      <a:lnTo>
                        <a:pt x="920" y="973"/>
                      </a:lnTo>
                      <a:lnTo>
                        <a:pt x="918" y="1000"/>
                      </a:lnTo>
                      <a:lnTo>
                        <a:pt x="920" y="1030"/>
                      </a:lnTo>
                      <a:lnTo>
                        <a:pt x="931" y="1073"/>
                      </a:lnTo>
                      <a:lnTo>
                        <a:pt x="949" y="1114"/>
                      </a:lnTo>
                      <a:lnTo>
                        <a:pt x="976" y="1156"/>
                      </a:lnTo>
                      <a:lnTo>
                        <a:pt x="1013" y="1195"/>
                      </a:lnTo>
                      <a:lnTo>
                        <a:pt x="1058" y="1236"/>
                      </a:lnTo>
                      <a:lnTo>
                        <a:pt x="1110" y="1275"/>
                      </a:lnTo>
                      <a:lnTo>
                        <a:pt x="1120" y="1284"/>
                      </a:lnTo>
                      <a:lnTo>
                        <a:pt x="1130" y="1295"/>
                      </a:lnTo>
                      <a:lnTo>
                        <a:pt x="1135" y="1308"/>
                      </a:lnTo>
                      <a:lnTo>
                        <a:pt x="1181" y="1343"/>
                      </a:lnTo>
                      <a:lnTo>
                        <a:pt x="1221" y="1382"/>
                      </a:lnTo>
                      <a:lnTo>
                        <a:pt x="1258" y="1424"/>
                      </a:lnTo>
                      <a:lnTo>
                        <a:pt x="1288" y="1467"/>
                      </a:lnTo>
                      <a:lnTo>
                        <a:pt x="1312" y="1515"/>
                      </a:lnTo>
                      <a:lnTo>
                        <a:pt x="1329" y="1563"/>
                      </a:lnTo>
                      <a:lnTo>
                        <a:pt x="1340" y="1614"/>
                      </a:lnTo>
                      <a:lnTo>
                        <a:pt x="1344" y="1665"/>
                      </a:lnTo>
                      <a:lnTo>
                        <a:pt x="1339" y="1720"/>
                      </a:lnTo>
                      <a:lnTo>
                        <a:pt x="1329" y="1773"/>
                      </a:lnTo>
                      <a:lnTo>
                        <a:pt x="1309" y="1822"/>
                      </a:lnTo>
                      <a:lnTo>
                        <a:pt x="1284" y="1871"/>
                      </a:lnTo>
                      <a:lnTo>
                        <a:pt x="1251" y="1917"/>
                      </a:lnTo>
                      <a:lnTo>
                        <a:pt x="1213" y="1958"/>
                      </a:lnTo>
                      <a:lnTo>
                        <a:pt x="1170" y="1998"/>
                      </a:lnTo>
                      <a:lnTo>
                        <a:pt x="1122" y="2034"/>
                      </a:lnTo>
                      <a:lnTo>
                        <a:pt x="1068" y="2067"/>
                      </a:lnTo>
                      <a:lnTo>
                        <a:pt x="1010" y="2095"/>
                      </a:lnTo>
                      <a:lnTo>
                        <a:pt x="949" y="2118"/>
                      </a:lnTo>
                      <a:lnTo>
                        <a:pt x="883" y="2136"/>
                      </a:lnTo>
                      <a:lnTo>
                        <a:pt x="815" y="2151"/>
                      </a:lnTo>
                      <a:lnTo>
                        <a:pt x="745" y="2160"/>
                      </a:lnTo>
                      <a:lnTo>
                        <a:pt x="671" y="2163"/>
                      </a:lnTo>
                      <a:lnTo>
                        <a:pt x="598" y="2160"/>
                      </a:lnTo>
                      <a:lnTo>
                        <a:pt x="527" y="2151"/>
                      </a:lnTo>
                      <a:lnTo>
                        <a:pt x="459" y="2136"/>
                      </a:lnTo>
                      <a:lnTo>
                        <a:pt x="395" y="2118"/>
                      </a:lnTo>
                      <a:lnTo>
                        <a:pt x="334" y="2095"/>
                      </a:lnTo>
                      <a:lnTo>
                        <a:pt x="275" y="2067"/>
                      </a:lnTo>
                      <a:lnTo>
                        <a:pt x="222" y="2034"/>
                      </a:lnTo>
                      <a:lnTo>
                        <a:pt x="174" y="1998"/>
                      </a:lnTo>
                      <a:lnTo>
                        <a:pt x="129" y="1958"/>
                      </a:lnTo>
                      <a:lnTo>
                        <a:pt x="91" y="1917"/>
                      </a:lnTo>
                      <a:lnTo>
                        <a:pt x="60" y="1871"/>
                      </a:lnTo>
                      <a:lnTo>
                        <a:pt x="34" y="1822"/>
                      </a:lnTo>
                      <a:lnTo>
                        <a:pt x="16" y="1773"/>
                      </a:lnTo>
                      <a:lnTo>
                        <a:pt x="4" y="1720"/>
                      </a:lnTo>
                      <a:lnTo>
                        <a:pt x="0" y="1665"/>
                      </a:lnTo>
                      <a:lnTo>
                        <a:pt x="4" y="1611"/>
                      </a:lnTo>
                      <a:lnTo>
                        <a:pt x="16" y="1559"/>
                      </a:lnTo>
                      <a:lnTo>
                        <a:pt x="34" y="1509"/>
                      </a:lnTo>
                      <a:lnTo>
                        <a:pt x="60" y="1461"/>
                      </a:lnTo>
                      <a:lnTo>
                        <a:pt x="91" y="1415"/>
                      </a:lnTo>
                      <a:lnTo>
                        <a:pt x="129" y="1372"/>
                      </a:lnTo>
                      <a:lnTo>
                        <a:pt x="174" y="1333"/>
                      </a:lnTo>
                      <a:lnTo>
                        <a:pt x="222" y="1297"/>
                      </a:lnTo>
                      <a:lnTo>
                        <a:pt x="275" y="1265"/>
                      </a:lnTo>
                      <a:lnTo>
                        <a:pt x="334" y="1237"/>
                      </a:lnTo>
                      <a:lnTo>
                        <a:pt x="395" y="1214"/>
                      </a:lnTo>
                      <a:lnTo>
                        <a:pt x="459" y="1194"/>
                      </a:lnTo>
                      <a:lnTo>
                        <a:pt x="527" y="1181"/>
                      </a:lnTo>
                      <a:lnTo>
                        <a:pt x="598" y="1172"/>
                      </a:lnTo>
                      <a:lnTo>
                        <a:pt x="671" y="1169"/>
                      </a:lnTo>
                      <a:lnTo>
                        <a:pt x="725" y="1170"/>
                      </a:lnTo>
                      <a:lnTo>
                        <a:pt x="776" y="1176"/>
                      </a:lnTo>
                      <a:lnTo>
                        <a:pt x="827" y="1183"/>
                      </a:lnTo>
                      <a:lnTo>
                        <a:pt x="805" y="1139"/>
                      </a:lnTo>
                      <a:lnTo>
                        <a:pt x="788" y="1094"/>
                      </a:lnTo>
                      <a:lnTo>
                        <a:pt x="777" y="1049"/>
                      </a:lnTo>
                      <a:lnTo>
                        <a:pt x="775" y="1012"/>
                      </a:lnTo>
                      <a:lnTo>
                        <a:pt x="775" y="977"/>
                      </a:lnTo>
                      <a:lnTo>
                        <a:pt x="780" y="944"/>
                      </a:lnTo>
                      <a:lnTo>
                        <a:pt x="787" y="914"/>
                      </a:lnTo>
                      <a:lnTo>
                        <a:pt x="728" y="923"/>
                      </a:lnTo>
                      <a:lnTo>
                        <a:pt x="666" y="926"/>
                      </a:lnTo>
                      <a:lnTo>
                        <a:pt x="598" y="923"/>
                      </a:lnTo>
                      <a:lnTo>
                        <a:pt x="533" y="911"/>
                      </a:lnTo>
                      <a:lnTo>
                        <a:pt x="470" y="894"/>
                      </a:lnTo>
                      <a:lnTo>
                        <a:pt x="411" y="872"/>
                      </a:lnTo>
                      <a:lnTo>
                        <a:pt x="356" y="843"/>
                      </a:lnTo>
                      <a:lnTo>
                        <a:pt x="306" y="809"/>
                      </a:lnTo>
                      <a:lnTo>
                        <a:pt x="260" y="770"/>
                      </a:lnTo>
                      <a:lnTo>
                        <a:pt x="221" y="728"/>
                      </a:lnTo>
                      <a:lnTo>
                        <a:pt x="187" y="681"/>
                      </a:lnTo>
                      <a:lnTo>
                        <a:pt x="160" y="630"/>
                      </a:lnTo>
                      <a:lnTo>
                        <a:pt x="140" y="577"/>
                      </a:lnTo>
                      <a:lnTo>
                        <a:pt x="127" y="521"/>
                      </a:lnTo>
                      <a:lnTo>
                        <a:pt x="123" y="463"/>
                      </a:lnTo>
                      <a:lnTo>
                        <a:pt x="127" y="405"/>
                      </a:lnTo>
                      <a:lnTo>
                        <a:pt x="140" y="350"/>
                      </a:lnTo>
                      <a:lnTo>
                        <a:pt x="160" y="296"/>
                      </a:lnTo>
                      <a:lnTo>
                        <a:pt x="187" y="245"/>
                      </a:lnTo>
                      <a:lnTo>
                        <a:pt x="221" y="199"/>
                      </a:lnTo>
                      <a:lnTo>
                        <a:pt x="260" y="156"/>
                      </a:lnTo>
                      <a:lnTo>
                        <a:pt x="306" y="117"/>
                      </a:lnTo>
                      <a:lnTo>
                        <a:pt x="356" y="82"/>
                      </a:lnTo>
                      <a:lnTo>
                        <a:pt x="411" y="54"/>
                      </a:lnTo>
                      <a:lnTo>
                        <a:pt x="470" y="31"/>
                      </a:lnTo>
                      <a:lnTo>
                        <a:pt x="533" y="14"/>
                      </a:lnTo>
                      <a:lnTo>
                        <a:pt x="598" y="4"/>
                      </a:lnTo>
                      <a:lnTo>
                        <a:pt x="666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00"/>
                </a:p>
              </p:txBody>
            </p:sp>
            <p:sp>
              <p:nvSpPr>
                <p:cNvPr id="27" name="Freeform 337"/>
                <p:cNvSpPr>
                  <a:spLocks/>
                </p:cNvSpPr>
                <p:nvPr/>
              </p:nvSpPr>
              <p:spPr bwMode="auto">
                <a:xfrm>
                  <a:off x="4592105" y="6226235"/>
                  <a:ext cx="93494" cy="93596"/>
                </a:xfrm>
                <a:custGeom>
                  <a:avLst/>
                  <a:gdLst>
                    <a:gd name="T0" fmla="*/ 458 w 917"/>
                    <a:gd name="T1" fmla="*/ 0 h 918"/>
                    <a:gd name="T2" fmla="*/ 482 w 917"/>
                    <a:gd name="T3" fmla="*/ 4 h 918"/>
                    <a:gd name="T4" fmla="*/ 501 w 917"/>
                    <a:gd name="T5" fmla="*/ 14 h 918"/>
                    <a:gd name="T6" fmla="*/ 516 w 917"/>
                    <a:gd name="T7" fmla="*/ 30 h 918"/>
                    <a:gd name="T8" fmla="*/ 526 w 917"/>
                    <a:gd name="T9" fmla="*/ 50 h 918"/>
                    <a:gd name="T10" fmla="*/ 530 w 917"/>
                    <a:gd name="T11" fmla="*/ 72 h 918"/>
                    <a:gd name="T12" fmla="*/ 530 w 917"/>
                    <a:gd name="T13" fmla="*/ 387 h 918"/>
                    <a:gd name="T14" fmla="*/ 845 w 917"/>
                    <a:gd name="T15" fmla="*/ 387 h 918"/>
                    <a:gd name="T16" fmla="*/ 868 w 917"/>
                    <a:gd name="T17" fmla="*/ 391 h 918"/>
                    <a:gd name="T18" fmla="*/ 887 w 917"/>
                    <a:gd name="T19" fmla="*/ 400 h 918"/>
                    <a:gd name="T20" fmla="*/ 903 w 917"/>
                    <a:gd name="T21" fmla="*/ 416 h 918"/>
                    <a:gd name="T22" fmla="*/ 914 w 917"/>
                    <a:gd name="T23" fmla="*/ 436 h 918"/>
                    <a:gd name="T24" fmla="*/ 917 w 917"/>
                    <a:gd name="T25" fmla="*/ 459 h 918"/>
                    <a:gd name="T26" fmla="*/ 914 w 917"/>
                    <a:gd name="T27" fmla="*/ 482 h 918"/>
                    <a:gd name="T28" fmla="*/ 903 w 917"/>
                    <a:gd name="T29" fmla="*/ 501 h 918"/>
                    <a:gd name="T30" fmla="*/ 887 w 917"/>
                    <a:gd name="T31" fmla="*/ 517 h 918"/>
                    <a:gd name="T32" fmla="*/ 868 w 917"/>
                    <a:gd name="T33" fmla="*/ 527 h 918"/>
                    <a:gd name="T34" fmla="*/ 845 w 917"/>
                    <a:gd name="T35" fmla="*/ 531 h 918"/>
                    <a:gd name="T36" fmla="*/ 530 w 917"/>
                    <a:gd name="T37" fmla="*/ 531 h 918"/>
                    <a:gd name="T38" fmla="*/ 530 w 917"/>
                    <a:gd name="T39" fmla="*/ 846 h 918"/>
                    <a:gd name="T40" fmla="*/ 526 w 917"/>
                    <a:gd name="T41" fmla="*/ 869 h 918"/>
                    <a:gd name="T42" fmla="*/ 516 w 917"/>
                    <a:gd name="T43" fmla="*/ 889 h 918"/>
                    <a:gd name="T44" fmla="*/ 501 w 917"/>
                    <a:gd name="T45" fmla="*/ 904 h 918"/>
                    <a:gd name="T46" fmla="*/ 482 w 917"/>
                    <a:gd name="T47" fmla="*/ 914 h 918"/>
                    <a:gd name="T48" fmla="*/ 458 w 917"/>
                    <a:gd name="T49" fmla="*/ 918 h 918"/>
                    <a:gd name="T50" fmla="*/ 436 w 917"/>
                    <a:gd name="T51" fmla="*/ 914 h 918"/>
                    <a:gd name="T52" fmla="*/ 416 w 917"/>
                    <a:gd name="T53" fmla="*/ 904 h 918"/>
                    <a:gd name="T54" fmla="*/ 400 w 917"/>
                    <a:gd name="T55" fmla="*/ 889 h 918"/>
                    <a:gd name="T56" fmla="*/ 390 w 917"/>
                    <a:gd name="T57" fmla="*/ 869 h 918"/>
                    <a:gd name="T58" fmla="*/ 386 w 917"/>
                    <a:gd name="T59" fmla="*/ 846 h 918"/>
                    <a:gd name="T60" fmla="*/ 386 w 917"/>
                    <a:gd name="T61" fmla="*/ 531 h 918"/>
                    <a:gd name="T62" fmla="*/ 72 w 917"/>
                    <a:gd name="T63" fmla="*/ 531 h 918"/>
                    <a:gd name="T64" fmla="*/ 48 w 917"/>
                    <a:gd name="T65" fmla="*/ 527 h 918"/>
                    <a:gd name="T66" fmla="*/ 29 w 917"/>
                    <a:gd name="T67" fmla="*/ 517 h 918"/>
                    <a:gd name="T68" fmla="*/ 13 w 917"/>
                    <a:gd name="T69" fmla="*/ 501 h 918"/>
                    <a:gd name="T70" fmla="*/ 4 w 917"/>
                    <a:gd name="T71" fmla="*/ 482 h 918"/>
                    <a:gd name="T72" fmla="*/ 0 w 917"/>
                    <a:gd name="T73" fmla="*/ 459 h 918"/>
                    <a:gd name="T74" fmla="*/ 4 w 917"/>
                    <a:gd name="T75" fmla="*/ 436 h 918"/>
                    <a:gd name="T76" fmla="*/ 13 w 917"/>
                    <a:gd name="T77" fmla="*/ 416 h 918"/>
                    <a:gd name="T78" fmla="*/ 29 w 917"/>
                    <a:gd name="T79" fmla="*/ 400 h 918"/>
                    <a:gd name="T80" fmla="*/ 48 w 917"/>
                    <a:gd name="T81" fmla="*/ 391 h 918"/>
                    <a:gd name="T82" fmla="*/ 72 w 917"/>
                    <a:gd name="T83" fmla="*/ 387 h 918"/>
                    <a:gd name="T84" fmla="*/ 386 w 917"/>
                    <a:gd name="T85" fmla="*/ 387 h 918"/>
                    <a:gd name="T86" fmla="*/ 386 w 917"/>
                    <a:gd name="T87" fmla="*/ 72 h 918"/>
                    <a:gd name="T88" fmla="*/ 390 w 917"/>
                    <a:gd name="T89" fmla="*/ 50 h 918"/>
                    <a:gd name="T90" fmla="*/ 400 w 917"/>
                    <a:gd name="T91" fmla="*/ 30 h 918"/>
                    <a:gd name="T92" fmla="*/ 416 w 917"/>
                    <a:gd name="T93" fmla="*/ 14 h 918"/>
                    <a:gd name="T94" fmla="*/ 436 w 917"/>
                    <a:gd name="T95" fmla="*/ 4 h 918"/>
                    <a:gd name="T96" fmla="*/ 458 w 917"/>
                    <a:gd name="T97" fmla="*/ 0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17" h="918">
                      <a:moveTo>
                        <a:pt x="458" y="0"/>
                      </a:moveTo>
                      <a:lnTo>
                        <a:pt x="482" y="4"/>
                      </a:lnTo>
                      <a:lnTo>
                        <a:pt x="501" y="14"/>
                      </a:lnTo>
                      <a:lnTo>
                        <a:pt x="516" y="30"/>
                      </a:lnTo>
                      <a:lnTo>
                        <a:pt x="526" y="50"/>
                      </a:lnTo>
                      <a:lnTo>
                        <a:pt x="530" y="72"/>
                      </a:lnTo>
                      <a:lnTo>
                        <a:pt x="530" y="387"/>
                      </a:lnTo>
                      <a:lnTo>
                        <a:pt x="845" y="387"/>
                      </a:lnTo>
                      <a:lnTo>
                        <a:pt x="868" y="391"/>
                      </a:lnTo>
                      <a:lnTo>
                        <a:pt x="887" y="400"/>
                      </a:lnTo>
                      <a:lnTo>
                        <a:pt x="903" y="416"/>
                      </a:lnTo>
                      <a:lnTo>
                        <a:pt x="914" y="436"/>
                      </a:lnTo>
                      <a:lnTo>
                        <a:pt x="917" y="459"/>
                      </a:lnTo>
                      <a:lnTo>
                        <a:pt x="914" y="482"/>
                      </a:lnTo>
                      <a:lnTo>
                        <a:pt x="903" y="501"/>
                      </a:lnTo>
                      <a:lnTo>
                        <a:pt x="887" y="517"/>
                      </a:lnTo>
                      <a:lnTo>
                        <a:pt x="868" y="527"/>
                      </a:lnTo>
                      <a:lnTo>
                        <a:pt x="845" y="531"/>
                      </a:lnTo>
                      <a:lnTo>
                        <a:pt x="530" y="531"/>
                      </a:lnTo>
                      <a:lnTo>
                        <a:pt x="530" y="846"/>
                      </a:lnTo>
                      <a:lnTo>
                        <a:pt x="526" y="869"/>
                      </a:lnTo>
                      <a:lnTo>
                        <a:pt x="516" y="889"/>
                      </a:lnTo>
                      <a:lnTo>
                        <a:pt x="501" y="904"/>
                      </a:lnTo>
                      <a:lnTo>
                        <a:pt x="482" y="914"/>
                      </a:lnTo>
                      <a:lnTo>
                        <a:pt x="458" y="918"/>
                      </a:lnTo>
                      <a:lnTo>
                        <a:pt x="436" y="914"/>
                      </a:lnTo>
                      <a:lnTo>
                        <a:pt x="416" y="904"/>
                      </a:lnTo>
                      <a:lnTo>
                        <a:pt x="400" y="889"/>
                      </a:lnTo>
                      <a:lnTo>
                        <a:pt x="390" y="869"/>
                      </a:lnTo>
                      <a:lnTo>
                        <a:pt x="386" y="846"/>
                      </a:lnTo>
                      <a:lnTo>
                        <a:pt x="386" y="531"/>
                      </a:lnTo>
                      <a:lnTo>
                        <a:pt x="72" y="531"/>
                      </a:lnTo>
                      <a:lnTo>
                        <a:pt x="48" y="527"/>
                      </a:lnTo>
                      <a:lnTo>
                        <a:pt x="29" y="517"/>
                      </a:lnTo>
                      <a:lnTo>
                        <a:pt x="13" y="501"/>
                      </a:lnTo>
                      <a:lnTo>
                        <a:pt x="4" y="482"/>
                      </a:lnTo>
                      <a:lnTo>
                        <a:pt x="0" y="459"/>
                      </a:lnTo>
                      <a:lnTo>
                        <a:pt x="4" y="436"/>
                      </a:lnTo>
                      <a:lnTo>
                        <a:pt x="13" y="416"/>
                      </a:lnTo>
                      <a:lnTo>
                        <a:pt x="29" y="400"/>
                      </a:lnTo>
                      <a:lnTo>
                        <a:pt x="48" y="391"/>
                      </a:lnTo>
                      <a:lnTo>
                        <a:pt x="72" y="387"/>
                      </a:lnTo>
                      <a:lnTo>
                        <a:pt x="386" y="387"/>
                      </a:lnTo>
                      <a:lnTo>
                        <a:pt x="386" y="72"/>
                      </a:lnTo>
                      <a:lnTo>
                        <a:pt x="390" y="50"/>
                      </a:lnTo>
                      <a:lnTo>
                        <a:pt x="400" y="30"/>
                      </a:lnTo>
                      <a:lnTo>
                        <a:pt x="416" y="14"/>
                      </a:lnTo>
                      <a:lnTo>
                        <a:pt x="436" y="4"/>
                      </a:lnTo>
                      <a:lnTo>
                        <a:pt x="458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00"/>
                </a:p>
              </p:txBody>
            </p:sp>
          </p:grpSp>
        </p:grpSp>
        <p:grpSp>
          <p:nvGrpSpPr>
            <p:cNvPr id="15" name="Группа 22"/>
            <p:cNvGrpSpPr/>
            <p:nvPr userDrawn="1"/>
          </p:nvGrpSpPr>
          <p:grpSpPr>
            <a:xfrm>
              <a:off x="4266498" y="6002321"/>
              <a:ext cx="497950" cy="497950"/>
              <a:chOff x="4246947" y="6002321"/>
              <a:chExt cx="497950" cy="497950"/>
            </a:xfrm>
          </p:grpSpPr>
          <p:sp>
            <p:nvSpPr>
              <p:cNvPr id="22" name="Скругленный прямоугольник 75"/>
              <p:cNvSpPr/>
              <p:nvPr userDrawn="1"/>
            </p:nvSpPr>
            <p:spPr>
              <a:xfrm>
                <a:off x="4246947" y="6002321"/>
                <a:ext cx="497950" cy="497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8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800"/>
              </a:p>
            </p:txBody>
          </p:sp>
          <p:sp>
            <p:nvSpPr>
              <p:cNvPr id="23" name="Freeform 304"/>
              <p:cNvSpPr>
                <a:spLocks noEditPoints="1"/>
              </p:cNvSpPr>
              <p:nvPr/>
            </p:nvSpPr>
            <p:spPr bwMode="auto">
              <a:xfrm>
                <a:off x="4434037" y="6129187"/>
                <a:ext cx="123770" cy="246662"/>
              </a:xfrm>
              <a:custGeom>
                <a:avLst/>
                <a:gdLst>
                  <a:gd name="T0" fmla="*/ 630 w 1127"/>
                  <a:gd name="T1" fmla="*/ 139 h 2246"/>
                  <a:gd name="T2" fmla="*/ 518 w 1127"/>
                  <a:gd name="T3" fmla="*/ 172 h 2246"/>
                  <a:gd name="T4" fmla="*/ 445 w 1127"/>
                  <a:gd name="T5" fmla="*/ 234 h 2246"/>
                  <a:gd name="T6" fmla="*/ 403 w 1127"/>
                  <a:gd name="T7" fmla="*/ 326 h 2246"/>
                  <a:gd name="T8" fmla="*/ 385 w 1127"/>
                  <a:gd name="T9" fmla="*/ 447 h 2246"/>
                  <a:gd name="T10" fmla="*/ 382 w 1127"/>
                  <a:gd name="T11" fmla="*/ 812 h 2246"/>
                  <a:gd name="T12" fmla="*/ 363 w 1127"/>
                  <a:gd name="T13" fmla="*/ 859 h 2246"/>
                  <a:gd name="T14" fmla="*/ 316 w 1127"/>
                  <a:gd name="T15" fmla="*/ 878 h 2246"/>
                  <a:gd name="T16" fmla="*/ 316 w 1127"/>
                  <a:gd name="T17" fmla="*/ 1119 h 2246"/>
                  <a:gd name="T18" fmla="*/ 369 w 1127"/>
                  <a:gd name="T19" fmla="*/ 1145 h 2246"/>
                  <a:gd name="T20" fmla="*/ 382 w 1127"/>
                  <a:gd name="T21" fmla="*/ 2113 h 2246"/>
                  <a:gd name="T22" fmla="*/ 633 w 1127"/>
                  <a:gd name="T23" fmla="*/ 1164 h 2246"/>
                  <a:gd name="T24" fmla="*/ 675 w 1127"/>
                  <a:gd name="T25" fmla="*/ 1122 h 2246"/>
                  <a:gd name="T26" fmla="*/ 994 w 1127"/>
                  <a:gd name="T27" fmla="*/ 878 h 2246"/>
                  <a:gd name="T28" fmla="*/ 663 w 1127"/>
                  <a:gd name="T29" fmla="*/ 870 h 2246"/>
                  <a:gd name="T30" fmla="*/ 631 w 1127"/>
                  <a:gd name="T31" fmla="*/ 830 h 2246"/>
                  <a:gd name="T32" fmla="*/ 630 w 1127"/>
                  <a:gd name="T33" fmla="*/ 554 h 2246"/>
                  <a:gd name="T34" fmla="*/ 637 w 1127"/>
                  <a:gd name="T35" fmla="*/ 488 h 2246"/>
                  <a:gd name="T36" fmla="*/ 662 w 1127"/>
                  <a:gd name="T37" fmla="*/ 431 h 2246"/>
                  <a:gd name="T38" fmla="*/ 712 w 1127"/>
                  <a:gd name="T39" fmla="*/ 387 h 2246"/>
                  <a:gd name="T40" fmla="*/ 799 w 1127"/>
                  <a:gd name="T41" fmla="*/ 366 h 2246"/>
                  <a:gd name="T42" fmla="*/ 994 w 1127"/>
                  <a:gd name="T43" fmla="*/ 133 h 2246"/>
                  <a:gd name="T44" fmla="*/ 1061 w 1127"/>
                  <a:gd name="T45" fmla="*/ 0 h 2246"/>
                  <a:gd name="T46" fmla="*/ 1115 w 1127"/>
                  <a:gd name="T47" fmla="*/ 28 h 2246"/>
                  <a:gd name="T48" fmla="*/ 1127 w 1127"/>
                  <a:gd name="T49" fmla="*/ 439 h 2246"/>
                  <a:gd name="T50" fmla="*/ 1107 w 1127"/>
                  <a:gd name="T51" fmla="*/ 488 h 2246"/>
                  <a:gd name="T52" fmla="*/ 1058 w 1127"/>
                  <a:gd name="T53" fmla="*/ 506 h 2246"/>
                  <a:gd name="T54" fmla="*/ 793 w 1127"/>
                  <a:gd name="T55" fmla="*/ 499 h 2246"/>
                  <a:gd name="T56" fmla="*/ 767 w 1127"/>
                  <a:gd name="T57" fmla="*/ 517 h 2246"/>
                  <a:gd name="T58" fmla="*/ 762 w 1127"/>
                  <a:gd name="T59" fmla="*/ 577 h 2246"/>
                  <a:gd name="T60" fmla="*/ 1082 w 1127"/>
                  <a:gd name="T61" fmla="*/ 749 h 2246"/>
                  <a:gd name="T62" fmla="*/ 1124 w 1127"/>
                  <a:gd name="T63" fmla="*/ 791 h 2246"/>
                  <a:gd name="T64" fmla="*/ 1124 w 1127"/>
                  <a:gd name="T65" fmla="*/ 1206 h 2246"/>
                  <a:gd name="T66" fmla="*/ 1082 w 1127"/>
                  <a:gd name="T67" fmla="*/ 1248 h 2246"/>
                  <a:gd name="T68" fmla="*/ 762 w 1127"/>
                  <a:gd name="T69" fmla="*/ 2179 h 2246"/>
                  <a:gd name="T70" fmla="*/ 734 w 1127"/>
                  <a:gd name="T71" fmla="*/ 2232 h 2246"/>
                  <a:gd name="T72" fmla="*/ 316 w 1127"/>
                  <a:gd name="T73" fmla="*/ 2246 h 2246"/>
                  <a:gd name="T74" fmla="*/ 263 w 1127"/>
                  <a:gd name="T75" fmla="*/ 2218 h 2246"/>
                  <a:gd name="T76" fmla="*/ 249 w 1127"/>
                  <a:gd name="T77" fmla="*/ 1252 h 2246"/>
                  <a:gd name="T78" fmla="*/ 28 w 1127"/>
                  <a:gd name="T79" fmla="*/ 1238 h 2246"/>
                  <a:gd name="T80" fmla="*/ 0 w 1127"/>
                  <a:gd name="T81" fmla="*/ 1185 h 2246"/>
                  <a:gd name="T82" fmla="*/ 14 w 1127"/>
                  <a:gd name="T83" fmla="*/ 773 h 2246"/>
                  <a:gd name="T84" fmla="*/ 67 w 1127"/>
                  <a:gd name="T85" fmla="*/ 746 h 2246"/>
                  <a:gd name="T86" fmla="*/ 249 w 1127"/>
                  <a:gd name="T87" fmla="*/ 502 h 2246"/>
                  <a:gd name="T88" fmla="*/ 259 w 1127"/>
                  <a:gd name="T89" fmla="*/ 379 h 2246"/>
                  <a:gd name="T90" fmla="*/ 283 w 1127"/>
                  <a:gd name="T91" fmla="*/ 266 h 2246"/>
                  <a:gd name="T92" fmla="*/ 332 w 1127"/>
                  <a:gd name="T93" fmla="*/ 166 h 2246"/>
                  <a:gd name="T94" fmla="*/ 407 w 1127"/>
                  <a:gd name="T95" fmla="*/ 86 h 2246"/>
                  <a:gd name="T96" fmla="*/ 518 w 1127"/>
                  <a:gd name="T97" fmla="*/ 29 h 2246"/>
                  <a:gd name="T98" fmla="*/ 669 w 1127"/>
                  <a:gd name="T99" fmla="*/ 3 h 2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7" h="2246">
                    <a:moveTo>
                      <a:pt x="729" y="133"/>
                    </a:moveTo>
                    <a:lnTo>
                      <a:pt x="677" y="135"/>
                    </a:lnTo>
                    <a:lnTo>
                      <a:pt x="630" y="139"/>
                    </a:lnTo>
                    <a:lnTo>
                      <a:pt x="588" y="147"/>
                    </a:lnTo>
                    <a:lnTo>
                      <a:pt x="550" y="159"/>
                    </a:lnTo>
                    <a:lnTo>
                      <a:pt x="518" y="172"/>
                    </a:lnTo>
                    <a:lnTo>
                      <a:pt x="490" y="190"/>
                    </a:lnTo>
                    <a:lnTo>
                      <a:pt x="466" y="211"/>
                    </a:lnTo>
                    <a:lnTo>
                      <a:pt x="445" y="234"/>
                    </a:lnTo>
                    <a:lnTo>
                      <a:pt x="428" y="262"/>
                    </a:lnTo>
                    <a:lnTo>
                      <a:pt x="414" y="292"/>
                    </a:lnTo>
                    <a:lnTo>
                      <a:pt x="403" y="326"/>
                    </a:lnTo>
                    <a:lnTo>
                      <a:pt x="394" y="363"/>
                    </a:lnTo>
                    <a:lnTo>
                      <a:pt x="388" y="403"/>
                    </a:lnTo>
                    <a:lnTo>
                      <a:pt x="385" y="447"/>
                    </a:lnTo>
                    <a:lnTo>
                      <a:pt x="382" y="494"/>
                    </a:lnTo>
                    <a:lnTo>
                      <a:pt x="382" y="544"/>
                    </a:lnTo>
                    <a:lnTo>
                      <a:pt x="382" y="812"/>
                    </a:lnTo>
                    <a:lnTo>
                      <a:pt x="380" y="830"/>
                    </a:lnTo>
                    <a:lnTo>
                      <a:pt x="374" y="846"/>
                    </a:lnTo>
                    <a:lnTo>
                      <a:pt x="363" y="859"/>
                    </a:lnTo>
                    <a:lnTo>
                      <a:pt x="350" y="870"/>
                    </a:lnTo>
                    <a:lnTo>
                      <a:pt x="333" y="877"/>
                    </a:lnTo>
                    <a:lnTo>
                      <a:pt x="316" y="878"/>
                    </a:lnTo>
                    <a:lnTo>
                      <a:pt x="133" y="878"/>
                    </a:lnTo>
                    <a:lnTo>
                      <a:pt x="133" y="1119"/>
                    </a:lnTo>
                    <a:lnTo>
                      <a:pt x="316" y="1119"/>
                    </a:lnTo>
                    <a:lnTo>
                      <a:pt x="338" y="1122"/>
                    </a:lnTo>
                    <a:lnTo>
                      <a:pt x="356" y="1131"/>
                    </a:lnTo>
                    <a:lnTo>
                      <a:pt x="369" y="1145"/>
                    </a:lnTo>
                    <a:lnTo>
                      <a:pt x="379" y="1164"/>
                    </a:lnTo>
                    <a:lnTo>
                      <a:pt x="382" y="1185"/>
                    </a:lnTo>
                    <a:lnTo>
                      <a:pt x="382" y="2113"/>
                    </a:lnTo>
                    <a:lnTo>
                      <a:pt x="629" y="2113"/>
                    </a:lnTo>
                    <a:lnTo>
                      <a:pt x="629" y="1185"/>
                    </a:lnTo>
                    <a:lnTo>
                      <a:pt x="633" y="1164"/>
                    </a:lnTo>
                    <a:lnTo>
                      <a:pt x="642" y="1145"/>
                    </a:lnTo>
                    <a:lnTo>
                      <a:pt x="657" y="1131"/>
                    </a:lnTo>
                    <a:lnTo>
                      <a:pt x="675" y="1122"/>
                    </a:lnTo>
                    <a:lnTo>
                      <a:pt x="696" y="1119"/>
                    </a:lnTo>
                    <a:lnTo>
                      <a:pt x="994" y="1119"/>
                    </a:lnTo>
                    <a:lnTo>
                      <a:pt x="994" y="878"/>
                    </a:lnTo>
                    <a:lnTo>
                      <a:pt x="696" y="878"/>
                    </a:lnTo>
                    <a:lnTo>
                      <a:pt x="679" y="876"/>
                    </a:lnTo>
                    <a:lnTo>
                      <a:pt x="663" y="870"/>
                    </a:lnTo>
                    <a:lnTo>
                      <a:pt x="648" y="859"/>
                    </a:lnTo>
                    <a:lnTo>
                      <a:pt x="637" y="846"/>
                    </a:lnTo>
                    <a:lnTo>
                      <a:pt x="631" y="830"/>
                    </a:lnTo>
                    <a:lnTo>
                      <a:pt x="629" y="812"/>
                    </a:lnTo>
                    <a:lnTo>
                      <a:pt x="630" y="576"/>
                    </a:lnTo>
                    <a:lnTo>
                      <a:pt x="630" y="554"/>
                    </a:lnTo>
                    <a:lnTo>
                      <a:pt x="631" y="531"/>
                    </a:lnTo>
                    <a:lnTo>
                      <a:pt x="634" y="509"/>
                    </a:lnTo>
                    <a:lnTo>
                      <a:pt x="637" y="488"/>
                    </a:lnTo>
                    <a:lnTo>
                      <a:pt x="644" y="467"/>
                    </a:lnTo>
                    <a:lnTo>
                      <a:pt x="651" y="448"/>
                    </a:lnTo>
                    <a:lnTo>
                      <a:pt x="662" y="431"/>
                    </a:lnTo>
                    <a:lnTo>
                      <a:pt x="675" y="414"/>
                    </a:lnTo>
                    <a:lnTo>
                      <a:pt x="692" y="399"/>
                    </a:lnTo>
                    <a:lnTo>
                      <a:pt x="712" y="387"/>
                    </a:lnTo>
                    <a:lnTo>
                      <a:pt x="738" y="378"/>
                    </a:lnTo>
                    <a:lnTo>
                      <a:pt x="767" y="370"/>
                    </a:lnTo>
                    <a:lnTo>
                      <a:pt x="799" y="366"/>
                    </a:lnTo>
                    <a:lnTo>
                      <a:pt x="838" y="364"/>
                    </a:lnTo>
                    <a:lnTo>
                      <a:pt x="994" y="370"/>
                    </a:lnTo>
                    <a:lnTo>
                      <a:pt x="994" y="133"/>
                    </a:lnTo>
                    <a:lnTo>
                      <a:pt x="729" y="133"/>
                    </a:lnTo>
                    <a:close/>
                    <a:moveTo>
                      <a:pt x="729" y="0"/>
                    </a:moveTo>
                    <a:lnTo>
                      <a:pt x="1061" y="0"/>
                    </a:lnTo>
                    <a:lnTo>
                      <a:pt x="1082" y="4"/>
                    </a:lnTo>
                    <a:lnTo>
                      <a:pt x="1101" y="14"/>
                    </a:lnTo>
                    <a:lnTo>
                      <a:pt x="1115" y="28"/>
                    </a:lnTo>
                    <a:lnTo>
                      <a:pt x="1124" y="46"/>
                    </a:lnTo>
                    <a:lnTo>
                      <a:pt x="1127" y="67"/>
                    </a:lnTo>
                    <a:lnTo>
                      <a:pt x="1127" y="439"/>
                    </a:lnTo>
                    <a:lnTo>
                      <a:pt x="1125" y="457"/>
                    </a:lnTo>
                    <a:lnTo>
                      <a:pt x="1119" y="473"/>
                    </a:lnTo>
                    <a:lnTo>
                      <a:pt x="1107" y="488"/>
                    </a:lnTo>
                    <a:lnTo>
                      <a:pt x="1092" y="497"/>
                    </a:lnTo>
                    <a:lnTo>
                      <a:pt x="1076" y="505"/>
                    </a:lnTo>
                    <a:lnTo>
                      <a:pt x="1058" y="506"/>
                    </a:lnTo>
                    <a:lnTo>
                      <a:pt x="836" y="497"/>
                    </a:lnTo>
                    <a:lnTo>
                      <a:pt x="812" y="497"/>
                    </a:lnTo>
                    <a:lnTo>
                      <a:pt x="793" y="499"/>
                    </a:lnTo>
                    <a:lnTo>
                      <a:pt x="780" y="501"/>
                    </a:lnTo>
                    <a:lnTo>
                      <a:pt x="772" y="507"/>
                    </a:lnTo>
                    <a:lnTo>
                      <a:pt x="767" y="517"/>
                    </a:lnTo>
                    <a:lnTo>
                      <a:pt x="763" y="531"/>
                    </a:lnTo>
                    <a:lnTo>
                      <a:pt x="763" y="551"/>
                    </a:lnTo>
                    <a:lnTo>
                      <a:pt x="762" y="577"/>
                    </a:lnTo>
                    <a:lnTo>
                      <a:pt x="762" y="746"/>
                    </a:lnTo>
                    <a:lnTo>
                      <a:pt x="1061" y="746"/>
                    </a:lnTo>
                    <a:lnTo>
                      <a:pt x="1082" y="749"/>
                    </a:lnTo>
                    <a:lnTo>
                      <a:pt x="1101" y="758"/>
                    </a:lnTo>
                    <a:lnTo>
                      <a:pt x="1115" y="773"/>
                    </a:lnTo>
                    <a:lnTo>
                      <a:pt x="1124" y="791"/>
                    </a:lnTo>
                    <a:lnTo>
                      <a:pt x="1127" y="812"/>
                    </a:lnTo>
                    <a:lnTo>
                      <a:pt x="1127" y="1185"/>
                    </a:lnTo>
                    <a:lnTo>
                      <a:pt x="1124" y="1206"/>
                    </a:lnTo>
                    <a:lnTo>
                      <a:pt x="1115" y="1224"/>
                    </a:lnTo>
                    <a:lnTo>
                      <a:pt x="1101" y="1238"/>
                    </a:lnTo>
                    <a:lnTo>
                      <a:pt x="1082" y="1248"/>
                    </a:lnTo>
                    <a:lnTo>
                      <a:pt x="1061" y="1252"/>
                    </a:lnTo>
                    <a:lnTo>
                      <a:pt x="762" y="1252"/>
                    </a:lnTo>
                    <a:lnTo>
                      <a:pt x="762" y="2179"/>
                    </a:lnTo>
                    <a:lnTo>
                      <a:pt x="758" y="2200"/>
                    </a:lnTo>
                    <a:lnTo>
                      <a:pt x="749" y="2218"/>
                    </a:lnTo>
                    <a:lnTo>
                      <a:pt x="734" y="2232"/>
                    </a:lnTo>
                    <a:lnTo>
                      <a:pt x="716" y="2242"/>
                    </a:lnTo>
                    <a:lnTo>
                      <a:pt x="696" y="2246"/>
                    </a:lnTo>
                    <a:lnTo>
                      <a:pt x="316" y="2246"/>
                    </a:lnTo>
                    <a:lnTo>
                      <a:pt x="295" y="2242"/>
                    </a:lnTo>
                    <a:lnTo>
                      <a:pt x="277" y="2232"/>
                    </a:lnTo>
                    <a:lnTo>
                      <a:pt x="263" y="2218"/>
                    </a:lnTo>
                    <a:lnTo>
                      <a:pt x="253" y="2200"/>
                    </a:lnTo>
                    <a:lnTo>
                      <a:pt x="249" y="2179"/>
                    </a:lnTo>
                    <a:lnTo>
                      <a:pt x="249" y="1252"/>
                    </a:lnTo>
                    <a:lnTo>
                      <a:pt x="67" y="1252"/>
                    </a:lnTo>
                    <a:lnTo>
                      <a:pt x="46" y="1248"/>
                    </a:lnTo>
                    <a:lnTo>
                      <a:pt x="28" y="1238"/>
                    </a:lnTo>
                    <a:lnTo>
                      <a:pt x="14" y="1224"/>
                    </a:lnTo>
                    <a:lnTo>
                      <a:pt x="4" y="1206"/>
                    </a:lnTo>
                    <a:lnTo>
                      <a:pt x="0" y="1185"/>
                    </a:lnTo>
                    <a:lnTo>
                      <a:pt x="0" y="812"/>
                    </a:lnTo>
                    <a:lnTo>
                      <a:pt x="4" y="791"/>
                    </a:lnTo>
                    <a:lnTo>
                      <a:pt x="14" y="773"/>
                    </a:lnTo>
                    <a:lnTo>
                      <a:pt x="28" y="758"/>
                    </a:lnTo>
                    <a:lnTo>
                      <a:pt x="46" y="749"/>
                    </a:lnTo>
                    <a:lnTo>
                      <a:pt x="67" y="746"/>
                    </a:lnTo>
                    <a:lnTo>
                      <a:pt x="249" y="746"/>
                    </a:lnTo>
                    <a:lnTo>
                      <a:pt x="249" y="544"/>
                    </a:lnTo>
                    <a:lnTo>
                      <a:pt x="249" y="502"/>
                    </a:lnTo>
                    <a:lnTo>
                      <a:pt x="252" y="461"/>
                    </a:lnTo>
                    <a:lnTo>
                      <a:pt x="254" y="420"/>
                    </a:lnTo>
                    <a:lnTo>
                      <a:pt x="259" y="379"/>
                    </a:lnTo>
                    <a:lnTo>
                      <a:pt x="265" y="340"/>
                    </a:lnTo>
                    <a:lnTo>
                      <a:pt x="274" y="303"/>
                    </a:lnTo>
                    <a:lnTo>
                      <a:pt x="283" y="266"/>
                    </a:lnTo>
                    <a:lnTo>
                      <a:pt x="297" y="231"/>
                    </a:lnTo>
                    <a:lnTo>
                      <a:pt x="312" y="197"/>
                    </a:lnTo>
                    <a:lnTo>
                      <a:pt x="332" y="166"/>
                    </a:lnTo>
                    <a:lnTo>
                      <a:pt x="353" y="137"/>
                    </a:lnTo>
                    <a:lnTo>
                      <a:pt x="378" y="110"/>
                    </a:lnTo>
                    <a:lnTo>
                      <a:pt x="407" y="86"/>
                    </a:lnTo>
                    <a:lnTo>
                      <a:pt x="439" y="64"/>
                    </a:lnTo>
                    <a:lnTo>
                      <a:pt x="477" y="45"/>
                    </a:lnTo>
                    <a:lnTo>
                      <a:pt x="518" y="29"/>
                    </a:lnTo>
                    <a:lnTo>
                      <a:pt x="564" y="17"/>
                    </a:lnTo>
                    <a:lnTo>
                      <a:pt x="613" y="8"/>
                    </a:lnTo>
                    <a:lnTo>
                      <a:pt x="669" y="3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00"/>
              </a:p>
            </p:txBody>
          </p:sp>
        </p:grpSp>
        <p:grpSp>
          <p:nvGrpSpPr>
            <p:cNvPr id="16" name="Группа 21"/>
            <p:cNvGrpSpPr/>
            <p:nvPr userDrawn="1"/>
          </p:nvGrpSpPr>
          <p:grpSpPr>
            <a:xfrm>
              <a:off x="4878599" y="6002321"/>
              <a:ext cx="497950" cy="497950"/>
              <a:chOff x="4847723" y="6002321"/>
              <a:chExt cx="497950" cy="497950"/>
            </a:xfrm>
          </p:grpSpPr>
          <p:sp>
            <p:nvSpPr>
              <p:cNvPr id="20" name="Скругленный прямоугольник 89"/>
              <p:cNvSpPr/>
              <p:nvPr userDrawn="1"/>
            </p:nvSpPr>
            <p:spPr>
              <a:xfrm>
                <a:off x="4847723" y="6002321"/>
                <a:ext cx="497950" cy="497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8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800"/>
              </a:p>
            </p:txBody>
          </p:sp>
          <p:sp>
            <p:nvSpPr>
              <p:cNvPr id="21" name="Freeform 310"/>
              <p:cNvSpPr>
                <a:spLocks noEditPoints="1"/>
              </p:cNvSpPr>
              <p:nvPr/>
            </p:nvSpPr>
            <p:spPr bwMode="auto">
              <a:xfrm>
                <a:off x="4992119" y="6157029"/>
                <a:ext cx="233805" cy="192665"/>
              </a:xfrm>
              <a:custGeom>
                <a:avLst/>
                <a:gdLst>
                  <a:gd name="T0" fmla="*/ 1360 w 2296"/>
                  <a:gd name="T1" fmla="*/ 203 h 1892"/>
                  <a:gd name="T2" fmla="*/ 1207 w 2296"/>
                  <a:gd name="T3" fmla="*/ 406 h 1892"/>
                  <a:gd name="T4" fmla="*/ 1203 w 2296"/>
                  <a:gd name="T5" fmla="*/ 619 h 1892"/>
                  <a:gd name="T6" fmla="*/ 1129 w 2296"/>
                  <a:gd name="T7" fmla="*/ 686 h 1892"/>
                  <a:gd name="T8" fmla="*/ 689 w 2296"/>
                  <a:gd name="T9" fmla="*/ 587 h 1892"/>
                  <a:gd name="T10" fmla="*/ 310 w 2296"/>
                  <a:gd name="T11" fmla="*/ 348 h 1892"/>
                  <a:gd name="T12" fmla="*/ 245 w 2296"/>
                  <a:gd name="T13" fmla="*/ 465 h 1892"/>
                  <a:gd name="T14" fmla="*/ 361 w 2296"/>
                  <a:gd name="T15" fmla="*/ 655 h 1892"/>
                  <a:gd name="T16" fmla="*/ 430 w 2296"/>
                  <a:gd name="T17" fmla="*/ 745 h 1892"/>
                  <a:gd name="T18" fmla="*/ 375 w 2296"/>
                  <a:gd name="T19" fmla="*/ 812 h 1892"/>
                  <a:gd name="T20" fmla="*/ 288 w 2296"/>
                  <a:gd name="T21" fmla="*/ 889 h 1892"/>
                  <a:gd name="T22" fmla="*/ 477 w 2296"/>
                  <a:gd name="T23" fmla="*/ 1041 h 1892"/>
                  <a:gd name="T24" fmla="*/ 581 w 2296"/>
                  <a:gd name="T25" fmla="*/ 1104 h 1892"/>
                  <a:gd name="T26" fmla="*/ 549 w 2296"/>
                  <a:gd name="T27" fmla="*/ 1186 h 1892"/>
                  <a:gd name="T28" fmla="*/ 498 w 2296"/>
                  <a:gd name="T29" fmla="*/ 1283 h 1892"/>
                  <a:gd name="T30" fmla="*/ 727 w 2296"/>
                  <a:gd name="T31" fmla="*/ 1367 h 1892"/>
                  <a:gd name="T32" fmla="*/ 797 w 2296"/>
                  <a:gd name="T33" fmla="*/ 1439 h 1892"/>
                  <a:gd name="T34" fmla="*/ 643 w 2296"/>
                  <a:gd name="T35" fmla="*/ 1580 h 1892"/>
                  <a:gd name="T36" fmla="*/ 454 w 2296"/>
                  <a:gd name="T37" fmla="*/ 1711 h 1892"/>
                  <a:gd name="T38" fmla="*/ 935 w 2296"/>
                  <a:gd name="T39" fmla="*/ 1735 h 1892"/>
                  <a:gd name="T40" fmla="*/ 1338 w 2296"/>
                  <a:gd name="T41" fmla="*/ 1599 h 1892"/>
                  <a:gd name="T42" fmla="*/ 1644 w 2296"/>
                  <a:gd name="T43" fmla="*/ 1345 h 1892"/>
                  <a:gd name="T44" fmla="*/ 1845 w 2296"/>
                  <a:gd name="T45" fmla="*/ 1013 h 1892"/>
                  <a:gd name="T46" fmla="*/ 1930 w 2296"/>
                  <a:gd name="T47" fmla="*/ 640 h 1892"/>
                  <a:gd name="T48" fmla="*/ 1948 w 2296"/>
                  <a:gd name="T49" fmla="*/ 461 h 1892"/>
                  <a:gd name="T50" fmla="*/ 1942 w 2296"/>
                  <a:gd name="T51" fmla="*/ 414 h 1892"/>
                  <a:gd name="T52" fmla="*/ 1900 w 2296"/>
                  <a:gd name="T53" fmla="*/ 333 h 1892"/>
                  <a:gd name="T54" fmla="*/ 1898 w 2296"/>
                  <a:gd name="T55" fmla="*/ 282 h 1892"/>
                  <a:gd name="T56" fmla="*/ 1795 w 2296"/>
                  <a:gd name="T57" fmla="*/ 225 h 1892"/>
                  <a:gd name="T58" fmla="*/ 1562 w 2296"/>
                  <a:gd name="T59" fmla="*/ 143 h 1892"/>
                  <a:gd name="T60" fmla="*/ 1771 w 2296"/>
                  <a:gd name="T61" fmla="*/ 45 h 1892"/>
                  <a:gd name="T62" fmla="*/ 2020 w 2296"/>
                  <a:gd name="T63" fmla="*/ 96 h 1892"/>
                  <a:gd name="T64" fmla="*/ 2190 w 2296"/>
                  <a:gd name="T65" fmla="*/ 37 h 1892"/>
                  <a:gd name="T66" fmla="*/ 2233 w 2296"/>
                  <a:gd name="T67" fmla="*/ 126 h 1892"/>
                  <a:gd name="T68" fmla="*/ 2249 w 2296"/>
                  <a:gd name="T69" fmla="*/ 211 h 1892"/>
                  <a:gd name="T70" fmla="*/ 2296 w 2296"/>
                  <a:gd name="T71" fmla="*/ 284 h 1892"/>
                  <a:gd name="T72" fmla="*/ 2135 w 2296"/>
                  <a:gd name="T73" fmla="*/ 492 h 1892"/>
                  <a:gd name="T74" fmla="*/ 2055 w 2296"/>
                  <a:gd name="T75" fmla="*/ 799 h 1892"/>
                  <a:gd name="T76" fmla="*/ 1930 w 2296"/>
                  <a:gd name="T77" fmla="*/ 1174 h 1892"/>
                  <a:gd name="T78" fmla="*/ 1697 w 2296"/>
                  <a:gd name="T79" fmla="*/ 1503 h 1892"/>
                  <a:gd name="T80" fmla="*/ 1364 w 2296"/>
                  <a:gd name="T81" fmla="*/ 1749 h 1892"/>
                  <a:gd name="T82" fmla="*/ 941 w 2296"/>
                  <a:gd name="T83" fmla="*/ 1880 h 1892"/>
                  <a:gd name="T84" fmla="*/ 466 w 2296"/>
                  <a:gd name="T85" fmla="*/ 1862 h 1892"/>
                  <a:gd name="T86" fmla="*/ 33 w 2296"/>
                  <a:gd name="T87" fmla="*/ 1682 h 1892"/>
                  <a:gd name="T88" fmla="*/ 4 w 2296"/>
                  <a:gd name="T89" fmla="*/ 1597 h 1892"/>
                  <a:gd name="T90" fmla="*/ 80 w 2296"/>
                  <a:gd name="T91" fmla="*/ 1550 h 1892"/>
                  <a:gd name="T92" fmla="*/ 414 w 2296"/>
                  <a:gd name="T93" fmla="*/ 1521 h 1892"/>
                  <a:gd name="T94" fmla="*/ 397 w 2296"/>
                  <a:gd name="T95" fmla="*/ 1387 h 1892"/>
                  <a:gd name="T96" fmla="*/ 245 w 2296"/>
                  <a:gd name="T97" fmla="*/ 1155 h 1892"/>
                  <a:gd name="T98" fmla="*/ 263 w 2296"/>
                  <a:gd name="T99" fmla="*/ 1080 h 1892"/>
                  <a:gd name="T100" fmla="*/ 114 w 2296"/>
                  <a:gd name="T101" fmla="*/ 856 h 1892"/>
                  <a:gd name="T102" fmla="*/ 96 w 2296"/>
                  <a:gd name="T103" fmla="*/ 655 h 1892"/>
                  <a:gd name="T104" fmla="*/ 125 w 2296"/>
                  <a:gd name="T105" fmla="*/ 561 h 1892"/>
                  <a:gd name="T106" fmla="*/ 101 w 2296"/>
                  <a:gd name="T107" fmla="*/ 267 h 1892"/>
                  <a:gd name="T108" fmla="*/ 183 w 2296"/>
                  <a:gd name="T109" fmla="*/ 92 h 1892"/>
                  <a:gd name="T110" fmla="*/ 265 w 2296"/>
                  <a:gd name="T111" fmla="*/ 94 h 1892"/>
                  <a:gd name="T112" fmla="*/ 546 w 2296"/>
                  <a:gd name="T113" fmla="*/ 348 h 1892"/>
                  <a:gd name="T114" fmla="*/ 960 w 2296"/>
                  <a:gd name="T115" fmla="*/ 520 h 1892"/>
                  <a:gd name="T116" fmla="*/ 1083 w 2296"/>
                  <a:gd name="T117" fmla="*/ 327 h 1892"/>
                  <a:gd name="T118" fmla="*/ 1269 w 2296"/>
                  <a:gd name="T119" fmla="*/ 92 h 1892"/>
                  <a:gd name="T120" fmla="*/ 1562 w 2296"/>
                  <a:gd name="T121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96" h="1892">
                    <a:moveTo>
                      <a:pt x="1562" y="143"/>
                    </a:moveTo>
                    <a:lnTo>
                      <a:pt x="1507" y="148"/>
                    </a:lnTo>
                    <a:lnTo>
                      <a:pt x="1455" y="159"/>
                    </a:lnTo>
                    <a:lnTo>
                      <a:pt x="1406" y="178"/>
                    </a:lnTo>
                    <a:lnTo>
                      <a:pt x="1360" y="203"/>
                    </a:lnTo>
                    <a:lnTo>
                      <a:pt x="1320" y="235"/>
                    </a:lnTo>
                    <a:lnTo>
                      <a:pt x="1283" y="271"/>
                    </a:lnTo>
                    <a:lnTo>
                      <a:pt x="1252" y="312"/>
                    </a:lnTo>
                    <a:lnTo>
                      <a:pt x="1227" y="358"/>
                    </a:lnTo>
                    <a:lnTo>
                      <a:pt x="1207" y="406"/>
                    </a:lnTo>
                    <a:lnTo>
                      <a:pt x="1197" y="458"/>
                    </a:lnTo>
                    <a:lnTo>
                      <a:pt x="1191" y="513"/>
                    </a:lnTo>
                    <a:lnTo>
                      <a:pt x="1194" y="555"/>
                    </a:lnTo>
                    <a:lnTo>
                      <a:pt x="1202" y="597"/>
                    </a:lnTo>
                    <a:lnTo>
                      <a:pt x="1203" y="619"/>
                    </a:lnTo>
                    <a:lnTo>
                      <a:pt x="1198" y="640"/>
                    </a:lnTo>
                    <a:lnTo>
                      <a:pt x="1186" y="660"/>
                    </a:lnTo>
                    <a:lnTo>
                      <a:pt x="1170" y="674"/>
                    </a:lnTo>
                    <a:lnTo>
                      <a:pt x="1151" y="682"/>
                    </a:lnTo>
                    <a:lnTo>
                      <a:pt x="1129" y="686"/>
                    </a:lnTo>
                    <a:lnTo>
                      <a:pt x="1037" y="678"/>
                    </a:lnTo>
                    <a:lnTo>
                      <a:pt x="948" y="664"/>
                    </a:lnTo>
                    <a:lnTo>
                      <a:pt x="859" y="644"/>
                    </a:lnTo>
                    <a:lnTo>
                      <a:pt x="774" y="618"/>
                    </a:lnTo>
                    <a:lnTo>
                      <a:pt x="689" y="587"/>
                    </a:lnTo>
                    <a:lnTo>
                      <a:pt x="608" y="550"/>
                    </a:lnTo>
                    <a:lnTo>
                      <a:pt x="528" y="507"/>
                    </a:lnTo>
                    <a:lnTo>
                      <a:pt x="452" y="460"/>
                    </a:lnTo>
                    <a:lnTo>
                      <a:pt x="380" y="406"/>
                    </a:lnTo>
                    <a:lnTo>
                      <a:pt x="310" y="348"/>
                    </a:lnTo>
                    <a:lnTo>
                      <a:pt x="245" y="286"/>
                    </a:lnTo>
                    <a:lnTo>
                      <a:pt x="236" y="330"/>
                    </a:lnTo>
                    <a:lnTo>
                      <a:pt x="233" y="375"/>
                    </a:lnTo>
                    <a:lnTo>
                      <a:pt x="237" y="420"/>
                    </a:lnTo>
                    <a:lnTo>
                      <a:pt x="245" y="465"/>
                    </a:lnTo>
                    <a:lnTo>
                      <a:pt x="258" y="508"/>
                    </a:lnTo>
                    <a:lnTo>
                      <a:pt x="278" y="549"/>
                    </a:lnTo>
                    <a:lnTo>
                      <a:pt x="301" y="587"/>
                    </a:lnTo>
                    <a:lnTo>
                      <a:pt x="329" y="622"/>
                    </a:lnTo>
                    <a:lnTo>
                      <a:pt x="361" y="655"/>
                    </a:lnTo>
                    <a:lnTo>
                      <a:pt x="398" y="682"/>
                    </a:lnTo>
                    <a:lnTo>
                      <a:pt x="413" y="694"/>
                    </a:lnTo>
                    <a:lnTo>
                      <a:pt x="423" y="710"/>
                    </a:lnTo>
                    <a:lnTo>
                      <a:pt x="428" y="727"/>
                    </a:lnTo>
                    <a:lnTo>
                      <a:pt x="430" y="745"/>
                    </a:lnTo>
                    <a:lnTo>
                      <a:pt x="427" y="763"/>
                    </a:lnTo>
                    <a:lnTo>
                      <a:pt x="419" y="780"/>
                    </a:lnTo>
                    <a:lnTo>
                      <a:pt x="406" y="795"/>
                    </a:lnTo>
                    <a:lnTo>
                      <a:pt x="392" y="805"/>
                    </a:lnTo>
                    <a:lnTo>
                      <a:pt x="375" y="812"/>
                    </a:lnTo>
                    <a:lnTo>
                      <a:pt x="356" y="813"/>
                    </a:lnTo>
                    <a:lnTo>
                      <a:pt x="301" y="809"/>
                    </a:lnTo>
                    <a:lnTo>
                      <a:pt x="246" y="799"/>
                    </a:lnTo>
                    <a:lnTo>
                      <a:pt x="265" y="846"/>
                    </a:lnTo>
                    <a:lnTo>
                      <a:pt x="288" y="889"/>
                    </a:lnTo>
                    <a:lnTo>
                      <a:pt x="317" y="930"/>
                    </a:lnTo>
                    <a:lnTo>
                      <a:pt x="351" y="965"/>
                    </a:lnTo>
                    <a:lnTo>
                      <a:pt x="389" y="995"/>
                    </a:lnTo>
                    <a:lnTo>
                      <a:pt x="431" y="1021"/>
                    </a:lnTo>
                    <a:lnTo>
                      <a:pt x="477" y="1041"/>
                    </a:lnTo>
                    <a:lnTo>
                      <a:pt x="526" y="1054"/>
                    </a:lnTo>
                    <a:lnTo>
                      <a:pt x="545" y="1061"/>
                    </a:lnTo>
                    <a:lnTo>
                      <a:pt x="560" y="1072"/>
                    </a:lnTo>
                    <a:lnTo>
                      <a:pt x="572" y="1087"/>
                    </a:lnTo>
                    <a:lnTo>
                      <a:pt x="581" y="1104"/>
                    </a:lnTo>
                    <a:lnTo>
                      <a:pt x="584" y="1122"/>
                    </a:lnTo>
                    <a:lnTo>
                      <a:pt x="583" y="1142"/>
                    </a:lnTo>
                    <a:lnTo>
                      <a:pt x="575" y="1160"/>
                    </a:lnTo>
                    <a:lnTo>
                      <a:pt x="564" y="1174"/>
                    </a:lnTo>
                    <a:lnTo>
                      <a:pt x="549" y="1186"/>
                    </a:lnTo>
                    <a:lnTo>
                      <a:pt x="532" y="1194"/>
                    </a:lnTo>
                    <a:lnTo>
                      <a:pt x="482" y="1206"/>
                    </a:lnTo>
                    <a:lnTo>
                      <a:pt x="431" y="1211"/>
                    </a:lnTo>
                    <a:lnTo>
                      <a:pt x="462" y="1249"/>
                    </a:lnTo>
                    <a:lnTo>
                      <a:pt x="498" y="1283"/>
                    </a:lnTo>
                    <a:lnTo>
                      <a:pt x="538" y="1312"/>
                    </a:lnTo>
                    <a:lnTo>
                      <a:pt x="581" y="1334"/>
                    </a:lnTo>
                    <a:lnTo>
                      <a:pt x="627" y="1353"/>
                    </a:lnTo>
                    <a:lnTo>
                      <a:pt x="676" y="1363"/>
                    </a:lnTo>
                    <a:lnTo>
                      <a:pt x="727" y="1367"/>
                    </a:lnTo>
                    <a:lnTo>
                      <a:pt x="749" y="1371"/>
                    </a:lnTo>
                    <a:lnTo>
                      <a:pt x="767" y="1381"/>
                    </a:lnTo>
                    <a:lnTo>
                      <a:pt x="783" y="1397"/>
                    </a:lnTo>
                    <a:lnTo>
                      <a:pt x="793" y="1417"/>
                    </a:lnTo>
                    <a:lnTo>
                      <a:pt x="797" y="1439"/>
                    </a:lnTo>
                    <a:lnTo>
                      <a:pt x="793" y="1460"/>
                    </a:lnTo>
                    <a:lnTo>
                      <a:pt x="784" y="1479"/>
                    </a:lnTo>
                    <a:lnTo>
                      <a:pt x="770" y="1497"/>
                    </a:lnTo>
                    <a:lnTo>
                      <a:pt x="707" y="1541"/>
                    </a:lnTo>
                    <a:lnTo>
                      <a:pt x="643" y="1580"/>
                    </a:lnTo>
                    <a:lnTo>
                      <a:pt x="575" y="1614"/>
                    </a:lnTo>
                    <a:lnTo>
                      <a:pt x="505" y="1643"/>
                    </a:lnTo>
                    <a:lnTo>
                      <a:pt x="433" y="1665"/>
                    </a:lnTo>
                    <a:lnTo>
                      <a:pt x="360" y="1682"/>
                    </a:lnTo>
                    <a:lnTo>
                      <a:pt x="454" y="1711"/>
                    </a:lnTo>
                    <a:lnTo>
                      <a:pt x="551" y="1732"/>
                    </a:lnTo>
                    <a:lnTo>
                      <a:pt x="649" y="1744"/>
                    </a:lnTo>
                    <a:lnTo>
                      <a:pt x="749" y="1749"/>
                    </a:lnTo>
                    <a:lnTo>
                      <a:pt x="843" y="1745"/>
                    </a:lnTo>
                    <a:lnTo>
                      <a:pt x="935" y="1735"/>
                    </a:lnTo>
                    <a:lnTo>
                      <a:pt x="1023" y="1719"/>
                    </a:lnTo>
                    <a:lnTo>
                      <a:pt x="1108" y="1697"/>
                    </a:lnTo>
                    <a:lnTo>
                      <a:pt x="1187" y="1669"/>
                    </a:lnTo>
                    <a:lnTo>
                      <a:pt x="1265" y="1637"/>
                    </a:lnTo>
                    <a:lnTo>
                      <a:pt x="1338" y="1599"/>
                    </a:lnTo>
                    <a:lnTo>
                      <a:pt x="1407" y="1557"/>
                    </a:lnTo>
                    <a:lnTo>
                      <a:pt x="1473" y="1510"/>
                    </a:lnTo>
                    <a:lnTo>
                      <a:pt x="1534" y="1459"/>
                    </a:lnTo>
                    <a:lnTo>
                      <a:pt x="1592" y="1404"/>
                    </a:lnTo>
                    <a:lnTo>
                      <a:pt x="1644" y="1345"/>
                    </a:lnTo>
                    <a:lnTo>
                      <a:pt x="1693" y="1283"/>
                    </a:lnTo>
                    <a:lnTo>
                      <a:pt x="1737" y="1219"/>
                    </a:lnTo>
                    <a:lnTo>
                      <a:pt x="1778" y="1152"/>
                    </a:lnTo>
                    <a:lnTo>
                      <a:pt x="1813" y="1084"/>
                    </a:lnTo>
                    <a:lnTo>
                      <a:pt x="1845" y="1013"/>
                    </a:lnTo>
                    <a:lnTo>
                      <a:pt x="1871" y="940"/>
                    </a:lnTo>
                    <a:lnTo>
                      <a:pt x="1893" y="867"/>
                    </a:lnTo>
                    <a:lnTo>
                      <a:pt x="1910" y="792"/>
                    </a:lnTo>
                    <a:lnTo>
                      <a:pt x="1923" y="716"/>
                    </a:lnTo>
                    <a:lnTo>
                      <a:pt x="1930" y="640"/>
                    </a:lnTo>
                    <a:lnTo>
                      <a:pt x="1932" y="564"/>
                    </a:lnTo>
                    <a:lnTo>
                      <a:pt x="1931" y="511"/>
                    </a:lnTo>
                    <a:lnTo>
                      <a:pt x="1932" y="492"/>
                    </a:lnTo>
                    <a:lnTo>
                      <a:pt x="1939" y="475"/>
                    </a:lnTo>
                    <a:lnTo>
                      <a:pt x="1948" y="461"/>
                    </a:lnTo>
                    <a:lnTo>
                      <a:pt x="1961" y="448"/>
                    </a:lnTo>
                    <a:lnTo>
                      <a:pt x="2003" y="417"/>
                    </a:lnTo>
                    <a:lnTo>
                      <a:pt x="1979" y="419"/>
                    </a:lnTo>
                    <a:lnTo>
                      <a:pt x="1960" y="419"/>
                    </a:lnTo>
                    <a:lnTo>
                      <a:pt x="1942" y="414"/>
                    </a:lnTo>
                    <a:lnTo>
                      <a:pt x="1925" y="403"/>
                    </a:lnTo>
                    <a:lnTo>
                      <a:pt x="1911" y="389"/>
                    </a:lnTo>
                    <a:lnTo>
                      <a:pt x="1902" y="372"/>
                    </a:lnTo>
                    <a:lnTo>
                      <a:pt x="1898" y="352"/>
                    </a:lnTo>
                    <a:lnTo>
                      <a:pt x="1900" y="333"/>
                    </a:lnTo>
                    <a:lnTo>
                      <a:pt x="1906" y="314"/>
                    </a:lnTo>
                    <a:lnTo>
                      <a:pt x="1918" y="299"/>
                    </a:lnTo>
                    <a:lnTo>
                      <a:pt x="1934" y="287"/>
                    </a:lnTo>
                    <a:lnTo>
                      <a:pt x="1964" y="266"/>
                    </a:lnTo>
                    <a:lnTo>
                      <a:pt x="1898" y="282"/>
                    </a:lnTo>
                    <a:lnTo>
                      <a:pt x="1880" y="283"/>
                    </a:lnTo>
                    <a:lnTo>
                      <a:pt x="1862" y="279"/>
                    </a:lnTo>
                    <a:lnTo>
                      <a:pt x="1846" y="273"/>
                    </a:lnTo>
                    <a:lnTo>
                      <a:pt x="1832" y="261"/>
                    </a:lnTo>
                    <a:lnTo>
                      <a:pt x="1795" y="225"/>
                    </a:lnTo>
                    <a:lnTo>
                      <a:pt x="1753" y="197"/>
                    </a:lnTo>
                    <a:lnTo>
                      <a:pt x="1709" y="174"/>
                    </a:lnTo>
                    <a:lnTo>
                      <a:pt x="1661" y="157"/>
                    </a:lnTo>
                    <a:lnTo>
                      <a:pt x="1613" y="147"/>
                    </a:lnTo>
                    <a:lnTo>
                      <a:pt x="1562" y="143"/>
                    </a:lnTo>
                    <a:close/>
                    <a:moveTo>
                      <a:pt x="1562" y="0"/>
                    </a:moveTo>
                    <a:lnTo>
                      <a:pt x="1616" y="3"/>
                    </a:lnTo>
                    <a:lnTo>
                      <a:pt x="1669" y="11"/>
                    </a:lnTo>
                    <a:lnTo>
                      <a:pt x="1722" y="25"/>
                    </a:lnTo>
                    <a:lnTo>
                      <a:pt x="1771" y="45"/>
                    </a:lnTo>
                    <a:lnTo>
                      <a:pt x="1820" y="70"/>
                    </a:lnTo>
                    <a:lnTo>
                      <a:pt x="1864" y="98"/>
                    </a:lnTo>
                    <a:lnTo>
                      <a:pt x="1906" y="132"/>
                    </a:lnTo>
                    <a:lnTo>
                      <a:pt x="1964" y="117"/>
                    </a:lnTo>
                    <a:lnTo>
                      <a:pt x="2020" y="96"/>
                    </a:lnTo>
                    <a:lnTo>
                      <a:pt x="2075" y="71"/>
                    </a:lnTo>
                    <a:lnTo>
                      <a:pt x="2127" y="42"/>
                    </a:lnTo>
                    <a:lnTo>
                      <a:pt x="2148" y="34"/>
                    </a:lnTo>
                    <a:lnTo>
                      <a:pt x="2169" y="33"/>
                    </a:lnTo>
                    <a:lnTo>
                      <a:pt x="2190" y="37"/>
                    </a:lnTo>
                    <a:lnTo>
                      <a:pt x="2210" y="47"/>
                    </a:lnTo>
                    <a:lnTo>
                      <a:pt x="2224" y="64"/>
                    </a:lnTo>
                    <a:lnTo>
                      <a:pt x="2233" y="83"/>
                    </a:lnTo>
                    <a:lnTo>
                      <a:pt x="2236" y="105"/>
                    </a:lnTo>
                    <a:lnTo>
                      <a:pt x="2233" y="126"/>
                    </a:lnTo>
                    <a:lnTo>
                      <a:pt x="2216" y="170"/>
                    </a:lnTo>
                    <a:lnTo>
                      <a:pt x="2197" y="212"/>
                    </a:lnTo>
                    <a:lnTo>
                      <a:pt x="2214" y="207"/>
                    </a:lnTo>
                    <a:lnTo>
                      <a:pt x="2232" y="207"/>
                    </a:lnTo>
                    <a:lnTo>
                      <a:pt x="2249" y="211"/>
                    </a:lnTo>
                    <a:lnTo>
                      <a:pt x="2265" y="220"/>
                    </a:lnTo>
                    <a:lnTo>
                      <a:pt x="2279" y="232"/>
                    </a:lnTo>
                    <a:lnTo>
                      <a:pt x="2290" y="248"/>
                    </a:lnTo>
                    <a:lnTo>
                      <a:pt x="2295" y="266"/>
                    </a:lnTo>
                    <a:lnTo>
                      <a:pt x="2296" y="284"/>
                    </a:lnTo>
                    <a:lnTo>
                      <a:pt x="2292" y="301"/>
                    </a:lnTo>
                    <a:lnTo>
                      <a:pt x="2283" y="318"/>
                    </a:lnTo>
                    <a:lnTo>
                      <a:pt x="2239" y="381"/>
                    </a:lnTo>
                    <a:lnTo>
                      <a:pt x="2189" y="439"/>
                    </a:lnTo>
                    <a:lnTo>
                      <a:pt x="2135" y="492"/>
                    </a:lnTo>
                    <a:lnTo>
                      <a:pt x="2076" y="542"/>
                    </a:lnTo>
                    <a:lnTo>
                      <a:pt x="2076" y="564"/>
                    </a:lnTo>
                    <a:lnTo>
                      <a:pt x="2074" y="643"/>
                    </a:lnTo>
                    <a:lnTo>
                      <a:pt x="2067" y="722"/>
                    </a:lnTo>
                    <a:lnTo>
                      <a:pt x="2055" y="799"/>
                    </a:lnTo>
                    <a:lnTo>
                      <a:pt x="2040" y="876"/>
                    </a:lnTo>
                    <a:lnTo>
                      <a:pt x="2019" y="953"/>
                    </a:lnTo>
                    <a:lnTo>
                      <a:pt x="1993" y="1028"/>
                    </a:lnTo>
                    <a:lnTo>
                      <a:pt x="1964" y="1102"/>
                    </a:lnTo>
                    <a:lnTo>
                      <a:pt x="1930" y="1174"/>
                    </a:lnTo>
                    <a:lnTo>
                      <a:pt x="1890" y="1245"/>
                    </a:lnTo>
                    <a:lnTo>
                      <a:pt x="1849" y="1313"/>
                    </a:lnTo>
                    <a:lnTo>
                      <a:pt x="1801" y="1380"/>
                    </a:lnTo>
                    <a:lnTo>
                      <a:pt x="1752" y="1443"/>
                    </a:lnTo>
                    <a:lnTo>
                      <a:pt x="1697" y="1503"/>
                    </a:lnTo>
                    <a:lnTo>
                      <a:pt x="1638" y="1559"/>
                    </a:lnTo>
                    <a:lnTo>
                      <a:pt x="1575" y="1613"/>
                    </a:lnTo>
                    <a:lnTo>
                      <a:pt x="1508" y="1663"/>
                    </a:lnTo>
                    <a:lnTo>
                      <a:pt x="1439" y="1707"/>
                    </a:lnTo>
                    <a:lnTo>
                      <a:pt x="1364" y="1749"/>
                    </a:lnTo>
                    <a:lnTo>
                      <a:pt x="1287" y="1786"/>
                    </a:lnTo>
                    <a:lnTo>
                      <a:pt x="1206" y="1817"/>
                    </a:lnTo>
                    <a:lnTo>
                      <a:pt x="1121" y="1843"/>
                    </a:lnTo>
                    <a:lnTo>
                      <a:pt x="1033" y="1864"/>
                    </a:lnTo>
                    <a:lnTo>
                      <a:pt x="941" y="1880"/>
                    </a:lnTo>
                    <a:lnTo>
                      <a:pt x="847" y="1889"/>
                    </a:lnTo>
                    <a:lnTo>
                      <a:pt x="749" y="1892"/>
                    </a:lnTo>
                    <a:lnTo>
                      <a:pt x="653" y="1889"/>
                    </a:lnTo>
                    <a:lnTo>
                      <a:pt x="559" y="1879"/>
                    </a:lnTo>
                    <a:lnTo>
                      <a:pt x="466" y="1862"/>
                    </a:lnTo>
                    <a:lnTo>
                      <a:pt x="376" y="1839"/>
                    </a:lnTo>
                    <a:lnTo>
                      <a:pt x="287" y="1809"/>
                    </a:lnTo>
                    <a:lnTo>
                      <a:pt x="199" y="1773"/>
                    </a:lnTo>
                    <a:lnTo>
                      <a:pt x="114" y="1731"/>
                    </a:lnTo>
                    <a:lnTo>
                      <a:pt x="33" y="1682"/>
                    </a:lnTo>
                    <a:lnTo>
                      <a:pt x="17" y="1669"/>
                    </a:lnTo>
                    <a:lnTo>
                      <a:pt x="7" y="1654"/>
                    </a:lnTo>
                    <a:lnTo>
                      <a:pt x="1" y="1637"/>
                    </a:lnTo>
                    <a:lnTo>
                      <a:pt x="0" y="1617"/>
                    </a:lnTo>
                    <a:lnTo>
                      <a:pt x="4" y="1597"/>
                    </a:lnTo>
                    <a:lnTo>
                      <a:pt x="13" y="1580"/>
                    </a:lnTo>
                    <a:lnTo>
                      <a:pt x="26" y="1567"/>
                    </a:lnTo>
                    <a:lnTo>
                      <a:pt x="42" y="1557"/>
                    </a:lnTo>
                    <a:lnTo>
                      <a:pt x="60" y="1551"/>
                    </a:lnTo>
                    <a:lnTo>
                      <a:pt x="80" y="1550"/>
                    </a:lnTo>
                    <a:lnTo>
                      <a:pt x="147" y="1555"/>
                    </a:lnTo>
                    <a:lnTo>
                      <a:pt x="215" y="1555"/>
                    </a:lnTo>
                    <a:lnTo>
                      <a:pt x="282" y="1549"/>
                    </a:lnTo>
                    <a:lnTo>
                      <a:pt x="348" y="1538"/>
                    </a:lnTo>
                    <a:lnTo>
                      <a:pt x="414" y="1521"/>
                    </a:lnTo>
                    <a:lnTo>
                      <a:pt x="477" y="1500"/>
                    </a:lnTo>
                    <a:lnTo>
                      <a:pt x="538" y="1473"/>
                    </a:lnTo>
                    <a:lnTo>
                      <a:pt x="488" y="1449"/>
                    </a:lnTo>
                    <a:lnTo>
                      <a:pt x="441" y="1419"/>
                    </a:lnTo>
                    <a:lnTo>
                      <a:pt x="397" y="1387"/>
                    </a:lnTo>
                    <a:lnTo>
                      <a:pt x="358" y="1347"/>
                    </a:lnTo>
                    <a:lnTo>
                      <a:pt x="322" y="1305"/>
                    </a:lnTo>
                    <a:lnTo>
                      <a:pt x="291" y="1258"/>
                    </a:lnTo>
                    <a:lnTo>
                      <a:pt x="265" y="1209"/>
                    </a:lnTo>
                    <a:lnTo>
                      <a:pt x="245" y="1155"/>
                    </a:lnTo>
                    <a:lnTo>
                      <a:pt x="241" y="1137"/>
                    </a:lnTo>
                    <a:lnTo>
                      <a:pt x="242" y="1118"/>
                    </a:lnTo>
                    <a:lnTo>
                      <a:pt x="249" y="1100"/>
                    </a:lnTo>
                    <a:lnTo>
                      <a:pt x="259" y="1085"/>
                    </a:lnTo>
                    <a:lnTo>
                      <a:pt x="263" y="1080"/>
                    </a:lnTo>
                    <a:lnTo>
                      <a:pt x="224" y="1042"/>
                    </a:lnTo>
                    <a:lnTo>
                      <a:pt x="190" y="1000"/>
                    </a:lnTo>
                    <a:lnTo>
                      <a:pt x="160" y="956"/>
                    </a:lnTo>
                    <a:lnTo>
                      <a:pt x="134" y="907"/>
                    </a:lnTo>
                    <a:lnTo>
                      <a:pt x="114" y="856"/>
                    </a:lnTo>
                    <a:lnTo>
                      <a:pt x="98" y="804"/>
                    </a:lnTo>
                    <a:lnTo>
                      <a:pt x="89" y="749"/>
                    </a:lnTo>
                    <a:lnTo>
                      <a:pt x="87" y="691"/>
                    </a:lnTo>
                    <a:lnTo>
                      <a:pt x="89" y="673"/>
                    </a:lnTo>
                    <a:lnTo>
                      <a:pt x="96" y="655"/>
                    </a:lnTo>
                    <a:lnTo>
                      <a:pt x="107" y="639"/>
                    </a:lnTo>
                    <a:lnTo>
                      <a:pt x="122" y="627"/>
                    </a:lnTo>
                    <a:lnTo>
                      <a:pt x="136" y="621"/>
                    </a:lnTo>
                    <a:lnTo>
                      <a:pt x="151" y="617"/>
                    </a:lnTo>
                    <a:lnTo>
                      <a:pt x="125" y="561"/>
                    </a:lnTo>
                    <a:lnTo>
                      <a:pt x="105" y="500"/>
                    </a:lnTo>
                    <a:lnTo>
                      <a:pt x="93" y="439"/>
                    </a:lnTo>
                    <a:lnTo>
                      <a:pt x="89" y="375"/>
                    </a:lnTo>
                    <a:lnTo>
                      <a:pt x="93" y="320"/>
                    </a:lnTo>
                    <a:lnTo>
                      <a:pt x="101" y="267"/>
                    </a:lnTo>
                    <a:lnTo>
                      <a:pt x="115" y="215"/>
                    </a:lnTo>
                    <a:lnTo>
                      <a:pt x="135" y="164"/>
                    </a:lnTo>
                    <a:lnTo>
                      <a:pt x="160" y="117"/>
                    </a:lnTo>
                    <a:lnTo>
                      <a:pt x="170" y="102"/>
                    </a:lnTo>
                    <a:lnTo>
                      <a:pt x="183" y="92"/>
                    </a:lnTo>
                    <a:lnTo>
                      <a:pt x="199" y="84"/>
                    </a:lnTo>
                    <a:lnTo>
                      <a:pt x="216" y="80"/>
                    </a:lnTo>
                    <a:lnTo>
                      <a:pt x="233" y="81"/>
                    </a:lnTo>
                    <a:lnTo>
                      <a:pt x="250" y="87"/>
                    </a:lnTo>
                    <a:lnTo>
                      <a:pt x="265" y="94"/>
                    </a:lnTo>
                    <a:lnTo>
                      <a:pt x="278" y="106"/>
                    </a:lnTo>
                    <a:lnTo>
                      <a:pt x="338" y="176"/>
                    </a:lnTo>
                    <a:lnTo>
                      <a:pt x="403" y="238"/>
                    </a:lnTo>
                    <a:lnTo>
                      <a:pt x="473" y="296"/>
                    </a:lnTo>
                    <a:lnTo>
                      <a:pt x="546" y="348"/>
                    </a:lnTo>
                    <a:lnTo>
                      <a:pt x="623" y="396"/>
                    </a:lnTo>
                    <a:lnTo>
                      <a:pt x="703" y="436"/>
                    </a:lnTo>
                    <a:lnTo>
                      <a:pt x="786" y="470"/>
                    </a:lnTo>
                    <a:lnTo>
                      <a:pt x="872" y="498"/>
                    </a:lnTo>
                    <a:lnTo>
                      <a:pt x="960" y="520"/>
                    </a:lnTo>
                    <a:lnTo>
                      <a:pt x="1049" y="534"/>
                    </a:lnTo>
                    <a:lnTo>
                      <a:pt x="1049" y="513"/>
                    </a:lnTo>
                    <a:lnTo>
                      <a:pt x="1053" y="449"/>
                    </a:lnTo>
                    <a:lnTo>
                      <a:pt x="1064" y="386"/>
                    </a:lnTo>
                    <a:lnTo>
                      <a:pt x="1083" y="327"/>
                    </a:lnTo>
                    <a:lnTo>
                      <a:pt x="1109" y="273"/>
                    </a:lnTo>
                    <a:lnTo>
                      <a:pt x="1140" y="220"/>
                    </a:lnTo>
                    <a:lnTo>
                      <a:pt x="1178" y="173"/>
                    </a:lnTo>
                    <a:lnTo>
                      <a:pt x="1220" y="130"/>
                    </a:lnTo>
                    <a:lnTo>
                      <a:pt x="1269" y="92"/>
                    </a:lnTo>
                    <a:lnTo>
                      <a:pt x="1321" y="60"/>
                    </a:lnTo>
                    <a:lnTo>
                      <a:pt x="1376" y="34"/>
                    </a:lnTo>
                    <a:lnTo>
                      <a:pt x="1435" y="16"/>
                    </a:lnTo>
                    <a:lnTo>
                      <a:pt x="1498" y="4"/>
                    </a:lnTo>
                    <a:lnTo>
                      <a:pt x="156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00"/>
              </a:p>
            </p:txBody>
          </p:sp>
        </p:grpSp>
        <p:grpSp>
          <p:nvGrpSpPr>
            <p:cNvPr id="17" name="Группа 17"/>
            <p:cNvGrpSpPr/>
            <p:nvPr userDrawn="1"/>
          </p:nvGrpSpPr>
          <p:grpSpPr>
            <a:xfrm>
              <a:off x="5490700" y="6002321"/>
              <a:ext cx="497950" cy="497950"/>
              <a:chOff x="5490700" y="6018173"/>
              <a:chExt cx="497950" cy="497950"/>
            </a:xfrm>
          </p:grpSpPr>
          <p:sp>
            <p:nvSpPr>
              <p:cNvPr id="18" name="Скругленный прямоугольник 91"/>
              <p:cNvSpPr/>
              <p:nvPr userDrawn="1"/>
            </p:nvSpPr>
            <p:spPr>
              <a:xfrm>
                <a:off x="5490700" y="6018173"/>
                <a:ext cx="497950" cy="4979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8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800"/>
              </a:p>
            </p:txBody>
          </p:sp>
          <p:sp>
            <p:nvSpPr>
              <p:cNvPr id="19" name="Freeform 316"/>
              <p:cNvSpPr>
                <a:spLocks noEditPoints="1"/>
              </p:cNvSpPr>
              <p:nvPr/>
            </p:nvSpPr>
            <p:spPr bwMode="auto">
              <a:xfrm>
                <a:off x="5664080" y="6150531"/>
                <a:ext cx="151190" cy="233233"/>
              </a:xfrm>
              <a:custGeom>
                <a:avLst/>
                <a:gdLst>
                  <a:gd name="T0" fmla="*/ 543 w 1489"/>
                  <a:gd name="T1" fmla="*/ 329 h 2297"/>
                  <a:gd name="T2" fmla="*/ 406 w 1489"/>
                  <a:gd name="T3" fmla="*/ 541 h 2297"/>
                  <a:gd name="T4" fmla="*/ 209 w 1489"/>
                  <a:gd name="T5" fmla="*/ 675 h 2297"/>
                  <a:gd name="T6" fmla="*/ 364 w 1489"/>
                  <a:gd name="T7" fmla="*/ 946 h 2297"/>
                  <a:gd name="T8" fmla="*/ 412 w 1489"/>
                  <a:gd name="T9" fmla="*/ 1014 h 2297"/>
                  <a:gd name="T10" fmla="*/ 415 w 1489"/>
                  <a:gd name="T11" fmla="*/ 1773 h 2297"/>
                  <a:gd name="T12" fmla="*/ 429 w 1489"/>
                  <a:gd name="T13" fmla="*/ 1821 h 2297"/>
                  <a:gd name="T14" fmla="*/ 480 w 1489"/>
                  <a:gd name="T15" fmla="*/ 1929 h 2297"/>
                  <a:gd name="T16" fmla="*/ 550 w 1489"/>
                  <a:gd name="T17" fmla="*/ 2027 h 2297"/>
                  <a:gd name="T18" fmla="*/ 719 w 1489"/>
                  <a:gd name="T19" fmla="*/ 2120 h 2297"/>
                  <a:gd name="T20" fmla="*/ 848 w 1489"/>
                  <a:gd name="T21" fmla="*/ 2151 h 2297"/>
                  <a:gd name="T22" fmla="*/ 1083 w 1489"/>
                  <a:gd name="T23" fmla="*/ 2143 h 2297"/>
                  <a:gd name="T24" fmla="*/ 1346 w 1489"/>
                  <a:gd name="T25" fmla="*/ 2067 h 2297"/>
                  <a:gd name="T26" fmla="*/ 1223 w 1489"/>
                  <a:gd name="T27" fmla="*/ 1942 h 2297"/>
                  <a:gd name="T28" fmla="*/ 1030 w 1489"/>
                  <a:gd name="T29" fmla="*/ 1933 h 2297"/>
                  <a:gd name="T30" fmla="*/ 906 w 1489"/>
                  <a:gd name="T31" fmla="*/ 1868 h 2297"/>
                  <a:gd name="T32" fmla="*/ 859 w 1489"/>
                  <a:gd name="T33" fmla="*/ 1762 h 2297"/>
                  <a:gd name="T34" fmla="*/ 826 w 1489"/>
                  <a:gd name="T35" fmla="*/ 1641 h 2297"/>
                  <a:gd name="T36" fmla="*/ 809 w 1489"/>
                  <a:gd name="T37" fmla="*/ 1546 h 2297"/>
                  <a:gd name="T38" fmla="*/ 806 w 1489"/>
                  <a:gd name="T39" fmla="*/ 1014 h 2297"/>
                  <a:gd name="T40" fmla="*/ 856 w 1489"/>
                  <a:gd name="T41" fmla="*/ 946 h 2297"/>
                  <a:gd name="T42" fmla="*/ 879 w 1489"/>
                  <a:gd name="T43" fmla="*/ 683 h 2297"/>
                  <a:gd name="T44" fmla="*/ 810 w 1489"/>
                  <a:gd name="T45" fmla="*/ 633 h 2297"/>
                  <a:gd name="T46" fmla="*/ 531 w 1489"/>
                  <a:gd name="T47" fmla="*/ 0 h 2297"/>
                  <a:gd name="T48" fmla="*/ 937 w 1489"/>
                  <a:gd name="T49" fmla="*/ 29 h 2297"/>
                  <a:gd name="T50" fmla="*/ 1417 w 1489"/>
                  <a:gd name="T51" fmla="*/ 539 h 2297"/>
                  <a:gd name="T52" fmla="*/ 1486 w 1489"/>
                  <a:gd name="T53" fmla="*/ 588 h 2297"/>
                  <a:gd name="T54" fmla="*/ 1476 w 1489"/>
                  <a:gd name="T55" fmla="*/ 1057 h 2297"/>
                  <a:gd name="T56" fmla="*/ 951 w 1489"/>
                  <a:gd name="T57" fmla="*/ 1086 h 2297"/>
                  <a:gd name="T58" fmla="*/ 952 w 1489"/>
                  <a:gd name="T59" fmla="*/ 1517 h 2297"/>
                  <a:gd name="T60" fmla="*/ 962 w 1489"/>
                  <a:gd name="T61" fmla="*/ 1594 h 2297"/>
                  <a:gd name="T62" fmla="*/ 986 w 1489"/>
                  <a:gd name="T63" fmla="*/ 1683 h 2297"/>
                  <a:gd name="T64" fmla="*/ 1017 w 1489"/>
                  <a:gd name="T65" fmla="*/ 1775 h 2297"/>
                  <a:gd name="T66" fmla="*/ 1171 w 1489"/>
                  <a:gd name="T67" fmla="*/ 1802 h 2297"/>
                  <a:gd name="T68" fmla="*/ 1284 w 1489"/>
                  <a:gd name="T69" fmla="*/ 1780 h 2297"/>
                  <a:gd name="T70" fmla="*/ 1396 w 1489"/>
                  <a:gd name="T71" fmla="*/ 1721 h 2297"/>
                  <a:gd name="T72" fmla="*/ 1468 w 1489"/>
                  <a:gd name="T73" fmla="*/ 1738 h 2297"/>
                  <a:gd name="T74" fmla="*/ 1489 w 1489"/>
                  <a:gd name="T75" fmla="*/ 2114 h 2297"/>
                  <a:gd name="T76" fmla="*/ 1448 w 1489"/>
                  <a:gd name="T77" fmla="*/ 2179 h 2297"/>
                  <a:gd name="T78" fmla="*/ 1188 w 1489"/>
                  <a:gd name="T79" fmla="*/ 2270 h 2297"/>
                  <a:gd name="T80" fmla="*/ 928 w 1489"/>
                  <a:gd name="T81" fmla="*/ 2297 h 2297"/>
                  <a:gd name="T82" fmla="*/ 751 w 1489"/>
                  <a:gd name="T83" fmla="*/ 2279 h 2297"/>
                  <a:gd name="T84" fmla="*/ 556 w 1489"/>
                  <a:gd name="T85" fmla="*/ 2206 h 2297"/>
                  <a:gd name="T86" fmla="*/ 416 w 1489"/>
                  <a:gd name="T87" fmla="*/ 2094 h 2297"/>
                  <a:gd name="T88" fmla="*/ 349 w 1489"/>
                  <a:gd name="T89" fmla="*/ 1991 h 2297"/>
                  <a:gd name="T90" fmla="*/ 310 w 1489"/>
                  <a:gd name="T91" fmla="*/ 1908 h 2297"/>
                  <a:gd name="T92" fmla="*/ 289 w 1489"/>
                  <a:gd name="T93" fmla="*/ 1857 h 2297"/>
                  <a:gd name="T94" fmla="*/ 271 w 1489"/>
                  <a:gd name="T95" fmla="*/ 1776 h 2297"/>
                  <a:gd name="T96" fmla="*/ 72 w 1489"/>
                  <a:gd name="T97" fmla="*/ 1086 h 2297"/>
                  <a:gd name="T98" fmla="*/ 4 w 1489"/>
                  <a:gd name="T99" fmla="*/ 1037 h 2297"/>
                  <a:gd name="T100" fmla="*/ 14 w 1489"/>
                  <a:gd name="T101" fmla="*/ 608 h 2297"/>
                  <a:gd name="T102" fmla="*/ 154 w 1489"/>
                  <a:gd name="T103" fmla="*/ 541 h 2297"/>
                  <a:gd name="T104" fmla="*/ 302 w 1489"/>
                  <a:gd name="T105" fmla="*/ 442 h 2297"/>
                  <a:gd name="T106" fmla="*/ 411 w 1489"/>
                  <a:gd name="T107" fmla="*/ 274 h 2297"/>
                  <a:gd name="T108" fmla="*/ 461 w 1489"/>
                  <a:gd name="T109" fmla="*/ 63 h 2297"/>
                  <a:gd name="T110" fmla="*/ 511 w 1489"/>
                  <a:gd name="T111" fmla="*/ 3 h 2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9" h="2297">
                    <a:moveTo>
                      <a:pt x="594" y="144"/>
                    </a:moveTo>
                    <a:lnTo>
                      <a:pt x="580" y="211"/>
                    </a:lnTo>
                    <a:lnTo>
                      <a:pt x="563" y="273"/>
                    </a:lnTo>
                    <a:lnTo>
                      <a:pt x="543" y="329"/>
                    </a:lnTo>
                    <a:lnTo>
                      <a:pt x="521" y="379"/>
                    </a:lnTo>
                    <a:lnTo>
                      <a:pt x="487" y="438"/>
                    </a:lnTo>
                    <a:lnTo>
                      <a:pt x="449" y="491"/>
                    </a:lnTo>
                    <a:lnTo>
                      <a:pt x="406" y="541"/>
                    </a:lnTo>
                    <a:lnTo>
                      <a:pt x="357" y="587"/>
                    </a:lnTo>
                    <a:lnTo>
                      <a:pt x="317" y="617"/>
                    </a:lnTo>
                    <a:lnTo>
                      <a:pt x="267" y="647"/>
                    </a:lnTo>
                    <a:lnTo>
                      <a:pt x="209" y="675"/>
                    </a:lnTo>
                    <a:lnTo>
                      <a:pt x="144" y="701"/>
                    </a:lnTo>
                    <a:lnTo>
                      <a:pt x="144" y="943"/>
                    </a:lnTo>
                    <a:lnTo>
                      <a:pt x="340" y="943"/>
                    </a:lnTo>
                    <a:lnTo>
                      <a:pt x="364" y="946"/>
                    </a:lnTo>
                    <a:lnTo>
                      <a:pt x="384" y="956"/>
                    </a:lnTo>
                    <a:lnTo>
                      <a:pt x="399" y="972"/>
                    </a:lnTo>
                    <a:lnTo>
                      <a:pt x="408" y="992"/>
                    </a:lnTo>
                    <a:lnTo>
                      <a:pt x="412" y="1014"/>
                    </a:lnTo>
                    <a:lnTo>
                      <a:pt x="412" y="1711"/>
                    </a:lnTo>
                    <a:lnTo>
                      <a:pt x="412" y="1737"/>
                    </a:lnTo>
                    <a:lnTo>
                      <a:pt x="414" y="1756"/>
                    </a:lnTo>
                    <a:lnTo>
                      <a:pt x="415" y="1773"/>
                    </a:lnTo>
                    <a:lnTo>
                      <a:pt x="418" y="1786"/>
                    </a:lnTo>
                    <a:lnTo>
                      <a:pt x="420" y="1797"/>
                    </a:lnTo>
                    <a:lnTo>
                      <a:pt x="425" y="1807"/>
                    </a:lnTo>
                    <a:lnTo>
                      <a:pt x="429" y="1821"/>
                    </a:lnTo>
                    <a:lnTo>
                      <a:pt x="439" y="1841"/>
                    </a:lnTo>
                    <a:lnTo>
                      <a:pt x="450" y="1869"/>
                    </a:lnTo>
                    <a:lnTo>
                      <a:pt x="465" y="1898"/>
                    </a:lnTo>
                    <a:lnTo>
                      <a:pt x="480" y="1929"/>
                    </a:lnTo>
                    <a:lnTo>
                      <a:pt x="497" y="1959"/>
                    </a:lnTo>
                    <a:lnTo>
                      <a:pt x="516" y="1987"/>
                    </a:lnTo>
                    <a:lnTo>
                      <a:pt x="533" y="2010"/>
                    </a:lnTo>
                    <a:lnTo>
                      <a:pt x="550" y="2027"/>
                    </a:lnTo>
                    <a:lnTo>
                      <a:pt x="586" y="2056"/>
                    </a:lnTo>
                    <a:lnTo>
                      <a:pt x="627" y="2081"/>
                    </a:lnTo>
                    <a:lnTo>
                      <a:pt x="672" y="2102"/>
                    </a:lnTo>
                    <a:lnTo>
                      <a:pt x="719" y="2120"/>
                    </a:lnTo>
                    <a:lnTo>
                      <a:pt x="751" y="2131"/>
                    </a:lnTo>
                    <a:lnTo>
                      <a:pt x="783" y="2139"/>
                    </a:lnTo>
                    <a:lnTo>
                      <a:pt x="816" y="2145"/>
                    </a:lnTo>
                    <a:lnTo>
                      <a:pt x="848" y="2151"/>
                    </a:lnTo>
                    <a:lnTo>
                      <a:pt x="886" y="2153"/>
                    </a:lnTo>
                    <a:lnTo>
                      <a:pt x="928" y="2154"/>
                    </a:lnTo>
                    <a:lnTo>
                      <a:pt x="1008" y="2152"/>
                    </a:lnTo>
                    <a:lnTo>
                      <a:pt x="1083" y="2143"/>
                    </a:lnTo>
                    <a:lnTo>
                      <a:pt x="1155" y="2130"/>
                    </a:lnTo>
                    <a:lnTo>
                      <a:pt x="1219" y="2113"/>
                    </a:lnTo>
                    <a:lnTo>
                      <a:pt x="1283" y="2092"/>
                    </a:lnTo>
                    <a:lnTo>
                      <a:pt x="1346" y="2067"/>
                    </a:lnTo>
                    <a:lnTo>
                      <a:pt x="1346" y="1911"/>
                    </a:lnTo>
                    <a:lnTo>
                      <a:pt x="1304" y="1927"/>
                    </a:lnTo>
                    <a:lnTo>
                      <a:pt x="1263" y="1937"/>
                    </a:lnTo>
                    <a:lnTo>
                      <a:pt x="1223" y="1942"/>
                    </a:lnTo>
                    <a:lnTo>
                      <a:pt x="1181" y="1946"/>
                    </a:lnTo>
                    <a:lnTo>
                      <a:pt x="1136" y="1948"/>
                    </a:lnTo>
                    <a:lnTo>
                      <a:pt x="1081" y="1944"/>
                    </a:lnTo>
                    <a:lnTo>
                      <a:pt x="1030" y="1933"/>
                    </a:lnTo>
                    <a:lnTo>
                      <a:pt x="982" y="1917"/>
                    </a:lnTo>
                    <a:lnTo>
                      <a:pt x="936" y="1894"/>
                    </a:lnTo>
                    <a:lnTo>
                      <a:pt x="920" y="1882"/>
                    </a:lnTo>
                    <a:lnTo>
                      <a:pt x="906" y="1868"/>
                    </a:lnTo>
                    <a:lnTo>
                      <a:pt x="893" y="1848"/>
                    </a:lnTo>
                    <a:lnTo>
                      <a:pt x="882" y="1824"/>
                    </a:lnTo>
                    <a:lnTo>
                      <a:pt x="871" y="1796"/>
                    </a:lnTo>
                    <a:lnTo>
                      <a:pt x="859" y="1762"/>
                    </a:lnTo>
                    <a:lnTo>
                      <a:pt x="848" y="1721"/>
                    </a:lnTo>
                    <a:lnTo>
                      <a:pt x="835" y="1675"/>
                    </a:lnTo>
                    <a:lnTo>
                      <a:pt x="831" y="1657"/>
                    </a:lnTo>
                    <a:lnTo>
                      <a:pt x="826" y="1641"/>
                    </a:lnTo>
                    <a:lnTo>
                      <a:pt x="824" y="1631"/>
                    </a:lnTo>
                    <a:lnTo>
                      <a:pt x="817" y="1606"/>
                    </a:lnTo>
                    <a:lnTo>
                      <a:pt x="812" y="1578"/>
                    </a:lnTo>
                    <a:lnTo>
                      <a:pt x="809" y="1546"/>
                    </a:lnTo>
                    <a:lnTo>
                      <a:pt x="808" y="1506"/>
                    </a:lnTo>
                    <a:lnTo>
                      <a:pt x="806" y="1462"/>
                    </a:lnTo>
                    <a:lnTo>
                      <a:pt x="806" y="1408"/>
                    </a:lnTo>
                    <a:lnTo>
                      <a:pt x="806" y="1014"/>
                    </a:lnTo>
                    <a:lnTo>
                      <a:pt x="810" y="992"/>
                    </a:lnTo>
                    <a:lnTo>
                      <a:pt x="821" y="972"/>
                    </a:lnTo>
                    <a:lnTo>
                      <a:pt x="837" y="956"/>
                    </a:lnTo>
                    <a:lnTo>
                      <a:pt x="856" y="946"/>
                    </a:lnTo>
                    <a:lnTo>
                      <a:pt x="879" y="943"/>
                    </a:lnTo>
                    <a:lnTo>
                      <a:pt x="1346" y="943"/>
                    </a:lnTo>
                    <a:lnTo>
                      <a:pt x="1346" y="683"/>
                    </a:lnTo>
                    <a:lnTo>
                      <a:pt x="879" y="683"/>
                    </a:lnTo>
                    <a:lnTo>
                      <a:pt x="856" y="679"/>
                    </a:lnTo>
                    <a:lnTo>
                      <a:pt x="837" y="668"/>
                    </a:lnTo>
                    <a:lnTo>
                      <a:pt x="821" y="652"/>
                    </a:lnTo>
                    <a:lnTo>
                      <a:pt x="810" y="633"/>
                    </a:lnTo>
                    <a:lnTo>
                      <a:pt x="806" y="611"/>
                    </a:lnTo>
                    <a:lnTo>
                      <a:pt x="806" y="144"/>
                    </a:lnTo>
                    <a:lnTo>
                      <a:pt x="594" y="144"/>
                    </a:lnTo>
                    <a:close/>
                    <a:moveTo>
                      <a:pt x="531" y="0"/>
                    </a:moveTo>
                    <a:lnTo>
                      <a:pt x="879" y="0"/>
                    </a:lnTo>
                    <a:lnTo>
                      <a:pt x="902" y="4"/>
                    </a:lnTo>
                    <a:lnTo>
                      <a:pt x="922" y="15"/>
                    </a:lnTo>
                    <a:lnTo>
                      <a:pt x="937" y="29"/>
                    </a:lnTo>
                    <a:lnTo>
                      <a:pt x="947" y="50"/>
                    </a:lnTo>
                    <a:lnTo>
                      <a:pt x="951" y="72"/>
                    </a:lnTo>
                    <a:lnTo>
                      <a:pt x="951" y="539"/>
                    </a:lnTo>
                    <a:lnTo>
                      <a:pt x="1417" y="539"/>
                    </a:lnTo>
                    <a:lnTo>
                      <a:pt x="1440" y="542"/>
                    </a:lnTo>
                    <a:lnTo>
                      <a:pt x="1460" y="553"/>
                    </a:lnTo>
                    <a:lnTo>
                      <a:pt x="1476" y="569"/>
                    </a:lnTo>
                    <a:lnTo>
                      <a:pt x="1486" y="588"/>
                    </a:lnTo>
                    <a:lnTo>
                      <a:pt x="1489" y="611"/>
                    </a:lnTo>
                    <a:lnTo>
                      <a:pt x="1489" y="1014"/>
                    </a:lnTo>
                    <a:lnTo>
                      <a:pt x="1486" y="1037"/>
                    </a:lnTo>
                    <a:lnTo>
                      <a:pt x="1476" y="1057"/>
                    </a:lnTo>
                    <a:lnTo>
                      <a:pt x="1460" y="1073"/>
                    </a:lnTo>
                    <a:lnTo>
                      <a:pt x="1440" y="1083"/>
                    </a:lnTo>
                    <a:lnTo>
                      <a:pt x="1417" y="1086"/>
                    </a:lnTo>
                    <a:lnTo>
                      <a:pt x="951" y="1086"/>
                    </a:lnTo>
                    <a:lnTo>
                      <a:pt x="951" y="1408"/>
                    </a:lnTo>
                    <a:lnTo>
                      <a:pt x="951" y="1447"/>
                    </a:lnTo>
                    <a:lnTo>
                      <a:pt x="951" y="1484"/>
                    </a:lnTo>
                    <a:lnTo>
                      <a:pt x="952" y="1517"/>
                    </a:lnTo>
                    <a:lnTo>
                      <a:pt x="953" y="1544"/>
                    </a:lnTo>
                    <a:lnTo>
                      <a:pt x="954" y="1565"/>
                    </a:lnTo>
                    <a:lnTo>
                      <a:pt x="958" y="1580"/>
                    </a:lnTo>
                    <a:lnTo>
                      <a:pt x="962" y="1594"/>
                    </a:lnTo>
                    <a:lnTo>
                      <a:pt x="969" y="1614"/>
                    </a:lnTo>
                    <a:lnTo>
                      <a:pt x="975" y="1638"/>
                    </a:lnTo>
                    <a:lnTo>
                      <a:pt x="979" y="1658"/>
                    </a:lnTo>
                    <a:lnTo>
                      <a:pt x="986" y="1683"/>
                    </a:lnTo>
                    <a:lnTo>
                      <a:pt x="994" y="1709"/>
                    </a:lnTo>
                    <a:lnTo>
                      <a:pt x="1002" y="1735"/>
                    </a:lnTo>
                    <a:lnTo>
                      <a:pt x="1009" y="1758"/>
                    </a:lnTo>
                    <a:lnTo>
                      <a:pt x="1017" y="1775"/>
                    </a:lnTo>
                    <a:lnTo>
                      <a:pt x="1054" y="1790"/>
                    </a:lnTo>
                    <a:lnTo>
                      <a:pt x="1093" y="1801"/>
                    </a:lnTo>
                    <a:lnTo>
                      <a:pt x="1136" y="1803"/>
                    </a:lnTo>
                    <a:lnTo>
                      <a:pt x="1171" y="1802"/>
                    </a:lnTo>
                    <a:lnTo>
                      <a:pt x="1201" y="1801"/>
                    </a:lnTo>
                    <a:lnTo>
                      <a:pt x="1229" y="1797"/>
                    </a:lnTo>
                    <a:lnTo>
                      <a:pt x="1257" y="1790"/>
                    </a:lnTo>
                    <a:lnTo>
                      <a:pt x="1284" y="1780"/>
                    </a:lnTo>
                    <a:lnTo>
                      <a:pt x="1313" y="1768"/>
                    </a:lnTo>
                    <a:lnTo>
                      <a:pt x="1343" y="1751"/>
                    </a:lnTo>
                    <a:lnTo>
                      <a:pt x="1377" y="1730"/>
                    </a:lnTo>
                    <a:lnTo>
                      <a:pt x="1396" y="1721"/>
                    </a:lnTo>
                    <a:lnTo>
                      <a:pt x="1414" y="1718"/>
                    </a:lnTo>
                    <a:lnTo>
                      <a:pt x="1434" y="1720"/>
                    </a:lnTo>
                    <a:lnTo>
                      <a:pt x="1452" y="1726"/>
                    </a:lnTo>
                    <a:lnTo>
                      <a:pt x="1468" y="1738"/>
                    </a:lnTo>
                    <a:lnTo>
                      <a:pt x="1480" y="1752"/>
                    </a:lnTo>
                    <a:lnTo>
                      <a:pt x="1486" y="1771"/>
                    </a:lnTo>
                    <a:lnTo>
                      <a:pt x="1489" y="1790"/>
                    </a:lnTo>
                    <a:lnTo>
                      <a:pt x="1489" y="2114"/>
                    </a:lnTo>
                    <a:lnTo>
                      <a:pt x="1486" y="2133"/>
                    </a:lnTo>
                    <a:lnTo>
                      <a:pt x="1478" y="2152"/>
                    </a:lnTo>
                    <a:lnTo>
                      <a:pt x="1465" y="2168"/>
                    </a:lnTo>
                    <a:lnTo>
                      <a:pt x="1448" y="2179"/>
                    </a:lnTo>
                    <a:lnTo>
                      <a:pt x="1384" y="2207"/>
                    </a:lnTo>
                    <a:lnTo>
                      <a:pt x="1320" y="2232"/>
                    </a:lnTo>
                    <a:lnTo>
                      <a:pt x="1254" y="2253"/>
                    </a:lnTo>
                    <a:lnTo>
                      <a:pt x="1188" y="2270"/>
                    </a:lnTo>
                    <a:lnTo>
                      <a:pt x="1126" y="2281"/>
                    </a:lnTo>
                    <a:lnTo>
                      <a:pt x="1062" y="2291"/>
                    </a:lnTo>
                    <a:lnTo>
                      <a:pt x="996" y="2296"/>
                    </a:lnTo>
                    <a:lnTo>
                      <a:pt x="928" y="2297"/>
                    </a:lnTo>
                    <a:lnTo>
                      <a:pt x="877" y="2296"/>
                    </a:lnTo>
                    <a:lnTo>
                      <a:pt x="831" y="2293"/>
                    </a:lnTo>
                    <a:lnTo>
                      <a:pt x="789" y="2287"/>
                    </a:lnTo>
                    <a:lnTo>
                      <a:pt x="751" y="2279"/>
                    </a:lnTo>
                    <a:lnTo>
                      <a:pt x="712" y="2270"/>
                    </a:lnTo>
                    <a:lnTo>
                      <a:pt x="674" y="2257"/>
                    </a:lnTo>
                    <a:lnTo>
                      <a:pt x="613" y="2234"/>
                    </a:lnTo>
                    <a:lnTo>
                      <a:pt x="556" y="2206"/>
                    </a:lnTo>
                    <a:lnTo>
                      <a:pt x="504" y="2174"/>
                    </a:lnTo>
                    <a:lnTo>
                      <a:pt x="456" y="2137"/>
                    </a:lnTo>
                    <a:lnTo>
                      <a:pt x="436" y="2118"/>
                    </a:lnTo>
                    <a:lnTo>
                      <a:pt x="416" y="2094"/>
                    </a:lnTo>
                    <a:lnTo>
                      <a:pt x="398" y="2069"/>
                    </a:lnTo>
                    <a:lnTo>
                      <a:pt x="381" y="2043"/>
                    </a:lnTo>
                    <a:lnTo>
                      <a:pt x="364" y="2017"/>
                    </a:lnTo>
                    <a:lnTo>
                      <a:pt x="349" y="1991"/>
                    </a:lnTo>
                    <a:lnTo>
                      <a:pt x="338" y="1966"/>
                    </a:lnTo>
                    <a:lnTo>
                      <a:pt x="326" y="1942"/>
                    </a:lnTo>
                    <a:lnTo>
                      <a:pt x="317" y="1924"/>
                    </a:lnTo>
                    <a:lnTo>
                      <a:pt x="310" y="1908"/>
                    </a:lnTo>
                    <a:lnTo>
                      <a:pt x="306" y="1899"/>
                    </a:lnTo>
                    <a:lnTo>
                      <a:pt x="305" y="1895"/>
                    </a:lnTo>
                    <a:lnTo>
                      <a:pt x="297" y="1876"/>
                    </a:lnTo>
                    <a:lnTo>
                      <a:pt x="289" y="1857"/>
                    </a:lnTo>
                    <a:lnTo>
                      <a:pt x="284" y="1840"/>
                    </a:lnTo>
                    <a:lnTo>
                      <a:pt x="279" y="1822"/>
                    </a:lnTo>
                    <a:lnTo>
                      <a:pt x="274" y="1801"/>
                    </a:lnTo>
                    <a:lnTo>
                      <a:pt x="271" y="1776"/>
                    </a:lnTo>
                    <a:lnTo>
                      <a:pt x="270" y="1747"/>
                    </a:lnTo>
                    <a:lnTo>
                      <a:pt x="268" y="1711"/>
                    </a:lnTo>
                    <a:lnTo>
                      <a:pt x="268" y="1086"/>
                    </a:lnTo>
                    <a:lnTo>
                      <a:pt x="72" y="1086"/>
                    </a:lnTo>
                    <a:lnTo>
                      <a:pt x="50" y="1083"/>
                    </a:lnTo>
                    <a:lnTo>
                      <a:pt x="30" y="1073"/>
                    </a:lnTo>
                    <a:lnTo>
                      <a:pt x="14" y="1057"/>
                    </a:lnTo>
                    <a:lnTo>
                      <a:pt x="4" y="1037"/>
                    </a:lnTo>
                    <a:lnTo>
                      <a:pt x="0" y="1014"/>
                    </a:lnTo>
                    <a:lnTo>
                      <a:pt x="0" y="650"/>
                    </a:lnTo>
                    <a:lnTo>
                      <a:pt x="4" y="628"/>
                    </a:lnTo>
                    <a:lnTo>
                      <a:pt x="14" y="608"/>
                    </a:lnTo>
                    <a:lnTo>
                      <a:pt x="30" y="592"/>
                    </a:lnTo>
                    <a:lnTo>
                      <a:pt x="50" y="582"/>
                    </a:lnTo>
                    <a:lnTo>
                      <a:pt x="105" y="562"/>
                    </a:lnTo>
                    <a:lnTo>
                      <a:pt x="154" y="541"/>
                    </a:lnTo>
                    <a:lnTo>
                      <a:pt x="198" y="520"/>
                    </a:lnTo>
                    <a:lnTo>
                      <a:pt x="234" y="499"/>
                    </a:lnTo>
                    <a:lnTo>
                      <a:pt x="264" y="477"/>
                    </a:lnTo>
                    <a:lnTo>
                      <a:pt x="302" y="442"/>
                    </a:lnTo>
                    <a:lnTo>
                      <a:pt x="336" y="402"/>
                    </a:lnTo>
                    <a:lnTo>
                      <a:pt x="367" y="360"/>
                    </a:lnTo>
                    <a:lnTo>
                      <a:pt x="393" y="315"/>
                    </a:lnTo>
                    <a:lnTo>
                      <a:pt x="411" y="274"/>
                    </a:lnTo>
                    <a:lnTo>
                      <a:pt x="427" y="228"/>
                    </a:lnTo>
                    <a:lnTo>
                      <a:pt x="440" y="177"/>
                    </a:lnTo>
                    <a:lnTo>
                      <a:pt x="452" y="123"/>
                    </a:lnTo>
                    <a:lnTo>
                      <a:pt x="461" y="63"/>
                    </a:lnTo>
                    <a:lnTo>
                      <a:pt x="466" y="44"/>
                    </a:lnTo>
                    <a:lnTo>
                      <a:pt x="476" y="25"/>
                    </a:lnTo>
                    <a:lnTo>
                      <a:pt x="492" y="12"/>
                    </a:lnTo>
                    <a:lnTo>
                      <a:pt x="511" y="3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00"/>
              </a:p>
            </p:txBody>
          </p:sp>
        </p:grpSp>
      </p:grpSp>
      <p:grpSp>
        <p:nvGrpSpPr>
          <p:cNvPr id="29" name="Группа 3"/>
          <p:cNvGrpSpPr/>
          <p:nvPr userDrawn="1"/>
        </p:nvGrpSpPr>
        <p:grpSpPr>
          <a:xfrm>
            <a:off x="615587" y="6001477"/>
            <a:ext cx="497951" cy="497951"/>
            <a:chOff x="8512965" y="4732638"/>
            <a:chExt cx="642552" cy="642552"/>
          </a:xfrm>
        </p:grpSpPr>
        <p:sp>
          <p:nvSpPr>
            <p:cNvPr id="30" name="Скругленный прямоугольник 6"/>
            <p:cNvSpPr/>
            <p:nvPr/>
          </p:nvSpPr>
          <p:spPr>
            <a:xfrm>
              <a:off x="8512965" y="4732638"/>
              <a:ext cx="642552" cy="642552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8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8708124" y="4862384"/>
              <a:ext cx="252233" cy="383059"/>
            </a:xfrm>
            <a:custGeom>
              <a:avLst/>
              <a:gdLst>
                <a:gd name="T0" fmla="*/ 1523 w 4284"/>
                <a:gd name="T1" fmla="*/ 569 h 6506"/>
                <a:gd name="T2" fmla="*/ 1026 w 4284"/>
                <a:gd name="T3" fmla="*/ 859 h 6506"/>
                <a:gd name="T4" fmla="*/ 710 w 4284"/>
                <a:gd name="T5" fmla="*/ 1339 h 6506"/>
                <a:gd name="T6" fmla="*/ 582 w 4284"/>
                <a:gd name="T7" fmla="*/ 1978 h 6506"/>
                <a:gd name="T8" fmla="*/ 639 w 4284"/>
                <a:gd name="T9" fmla="*/ 2660 h 6506"/>
                <a:gd name="T10" fmla="*/ 890 w 4284"/>
                <a:gd name="T11" fmla="*/ 3181 h 6506"/>
                <a:gd name="T12" fmla="*/ 1320 w 4284"/>
                <a:gd name="T13" fmla="*/ 3526 h 6506"/>
                <a:gd name="T14" fmla="*/ 1913 w 4284"/>
                <a:gd name="T15" fmla="*/ 3669 h 6506"/>
                <a:gd name="T16" fmla="*/ 2542 w 4284"/>
                <a:gd name="T17" fmla="*/ 3592 h 6506"/>
                <a:gd name="T18" fmla="*/ 3028 w 4284"/>
                <a:gd name="T19" fmla="*/ 3286 h 6506"/>
                <a:gd name="T20" fmla="*/ 3343 w 4284"/>
                <a:gd name="T21" fmla="*/ 2812 h 6506"/>
                <a:gd name="T22" fmla="*/ 3475 w 4284"/>
                <a:gd name="T23" fmla="*/ 2219 h 6506"/>
                <a:gd name="T24" fmla="*/ 3418 w 4284"/>
                <a:gd name="T25" fmla="*/ 1568 h 6506"/>
                <a:gd name="T26" fmla="*/ 3172 w 4284"/>
                <a:gd name="T27" fmla="*/ 1037 h 6506"/>
                <a:gd name="T28" fmla="*/ 2749 w 4284"/>
                <a:gd name="T29" fmla="*/ 661 h 6506"/>
                <a:gd name="T30" fmla="*/ 2181 w 4284"/>
                <a:gd name="T31" fmla="*/ 495 h 6506"/>
                <a:gd name="T32" fmla="*/ 2503 w 4284"/>
                <a:gd name="T33" fmla="*/ 35 h 6506"/>
                <a:gd name="T34" fmla="*/ 3122 w 4284"/>
                <a:gd name="T35" fmla="*/ 253 h 6506"/>
                <a:gd name="T36" fmla="*/ 3649 w 4284"/>
                <a:gd name="T37" fmla="*/ 707 h 6506"/>
                <a:gd name="T38" fmla="*/ 4002 w 4284"/>
                <a:gd name="T39" fmla="*/ 1341 h 6506"/>
                <a:gd name="T40" fmla="*/ 4215 w 4284"/>
                <a:gd name="T41" fmla="*/ 2201 h 6506"/>
                <a:gd name="T42" fmla="*/ 4280 w 4284"/>
                <a:gd name="T43" fmla="*/ 3449 h 6506"/>
                <a:gd name="T44" fmla="*/ 4158 w 4284"/>
                <a:gd name="T45" fmla="*/ 4468 h 6506"/>
                <a:gd name="T46" fmla="*/ 3870 w 4284"/>
                <a:gd name="T47" fmla="*/ 5282 h 6506"/>
                <a:gd name="T48" fmla="*/ 3442 w 4284"/>
                <a:gd name="T49" fmla="*/ 5894 h 6506"/>
                <a:gd name="T50" fmla="*/ 2892 w 4284"/>
                <a:gd name="T51" fmla="*/ 6299 h 6506"/>
                <a:gd name="T52" fmla="*/ 2243 w 4284"/>
                <a:gd name="T53" fmla="*/ 6488 h 6506"/>
                <a:gd name="T54" fmla="*/ 1533 w 4284"/>
                <a:gd name="T55" fmla="*/ 6472 h 6506"/>
                <a:gd name="T56" fmla="*/ 903 w 4284"/>
                <a:gd name="T57" fmla="*/ 6271 h 6506"/>
                <a:gd name="T58" fmla="*/ 434 w 4284"/>
                <a:gd name="T59" fmla="*/ 5870 h 6506"/>
                <a:gd name="T60" fmla="*/ 174 w 4284"/>
                <a:gd name="T61" fmla="*/ 5341 h 6506"/>
                <a:gd name="T62" fmla="*/ 724 w 4284"/>
                <a:gd name="T63" fmla="*/ 5102 h 6506"/>
                <a:gd name="T64" fmla="*/ 959 w 4284"/>
                <a:gd name="T65" fmla="*/ 5608 h 6506"/>
                <a:gd name="T66" fmla="*/ 1357 w 4284"/>
                <a:gd name="T67" fmla="*/ 5916 h 6506"/>
                <a:gd name="T68" fmla="*/ 1933 w 4284"/>
                <a:gd name="T69" fmla="*/ 6018 h 6506"/>
                <a:gd name="T70" fmla="*/ 2495 w 4284"/>
                <a:gd name="T71" fmla="*/ 5931 h 6506"/>
                <a:gd name="T72" fmla="*/ 2935 w 4284"/>
                <a:gd name="T73" fmla="*/ 5653 h 6506"/>
                <a:gd name="T74" fmla="*/ 3310 w 4284"/>
                <a:gd name="T75" fmla="*/ 5149 h 6506"/>
                <a:gd name="T76" fmla="*/ 3588 w 4284"/>
                <a:gd name="T77" fmla="*/ 4306 h 6506"/>
                <a:gd name="T78" fmla="*/ 3706 w 4284"/>
                <a:gd name="T79" fmla="*/ 3185 h 6506"/>
                <a:gd name="T80" fmla="*/ 3312 w 4284"/>
                <a:gd name="T81" fmla="*/ 3649 h 6506"/>
                <a:gd name="T82" fmla="*/ 2746 w 4284"/>
                <a:gd name="T83" fmla="*/ 4020 h 6506"/>
                <a:gd name="T84" fmla="*/ 2110 w 4284"/>
                <a:gd name="T85" fmla="*/ 4158 h 6506"/>
                <a:gd name="T86" fmla="*/ 1406 w 4284"/>
                <a:gd name="T87" fmla="*/ 4097 h 6506"/>
                <a:gd name="T88" fmla="*/ 821 w 4284"/>
                <a:gd name="T89" fmla="*/ 3840 h 6506"/>
                <a:gd name="T90" fmla="*/ 379 w 4284"/>
                <a:gd name="T91" fmla="*/ 3408 h 6506"/>
                <a:gd name="T92" fmla="*/ 97 w 4284"/>
                <a:gd name="T93" fmla="*/ 2821 h 6506"/>
                <a:gd name="T94" fmla="*/ 0 w 4284"/>
                <a:gd name="T95" fmla="*/ 2109 h 6506"/>
                <a:gd name="T96" fmla="*/ 126 w 4284"/>
                <a:gd name="T97" fmla="*/ 1271 h 6506"/>
                <a:gd name="T98" fmla="*/ 424 w 4284"/>
                <a:gd name="T99" fmla="*/ 699 h 6506"/>
                <a:gd name="T100" fmla="*/ 901 w 4284"/>
                <a:gd name="T101" fmla="*/ 278 h 6506"/>
                <a:gd name="T102" fmla="*/ 1497 w 4284"/>
                <a:gd name="T103" fmla="*/ 51 h 6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84" h="6506">
                  <a:moveTo>
                    <a:pt x="2051" y="488"/>
                  </a:moveTo>
                  <a:lnTo>
                    <a:pt x="1907" y="495"/>
                  </a:lnTo>
                  <a:lnTo>
                    <a:pt x="1773" y="511"/>
                  </a:lnTo>
                  <a:lnTo>
                    <a:pt x="1645" y="537"/>
                  </a:lnTo>
                  <a:lnTo>
                    <a:pt x="1523" y="569"/>
                  </a:lnTo>
                  <a:lnTo>
                    <a:pt x="1408" y="610"/>
                  </a:lnTo>
                  <a:lnTo>
                    <a:pt x="1302" y="659"/>
                  </a:lnTo>
                  <a:lnTo>
                    <a:pt x="1203" y="717"/>
                  </a:lnTo>
                  <a:lnTo>
                    <a:pt x="1110" y="784"/>
                  </a:lnTo>
                  <a:lnTo>
                    <a:pt x="1026" y="859"/>
                  </a:lnTo>
                  <a:lnTo>
                    <a:pt x="949" y="940"/>
                  </a:lnTo>
                  <a:lnTo>
                    <a:pt x="878" y="1031"/>
                  </a:lnTo>
                  <a:lnTo>
                    <a:pt x="815" y="1127"/>
                  </a:lnTo>
                  <a:lnTo>
                    <a:pt x="759" y="1230"/>
                  </a:lnTo>
                  <a:lnTo>
                    <a:pt x="710" y="1339"/>
                  </a:lnTo>
                  <a:lnTo>
                    <a:pt x="671" y="1455"/>
                  </a:lnTo>
                  <a:lnTo>
                    <a:pt x="637" y="1576"/>
                  </a:lnTo>
                  <a:lnTo>
                    <a:pt x="611" y="1704"/>
                  </a:lnTo>
                  <a:lnTo>
                    <a:pt x="592" y="1838"/>
                  </a:lnTo>
                  <a:lnTo>
                    <a:pt x="582" y="1978"/>
                  </a:lnTo>
                  <a:lnTo>
                    <a:pt x="578" y="2126"/>
                  </a:lnTo>
                  <a:lnTo>
                    <a:pt x="582" y="2269"/>
                  </a:lnTo>
                  <a:lnTo>
                    <a:pt x="594" y="2407"/>
                  </a:lnTo>
                  <a:lnTo>
                    <a:pt x="611" y="2537"/>
                  </a:lnTo>
                  <a:lnTo>
                    <a:pt x="639" y="2660"/>
                  </a:lnTo>
                  <a:lnTo>
                    <a:pt x="675" y="2778"/>
                  </a:lnTo>
                  <a:lnTo>
                    <a:pt x="716" y="2889"/>
                  </a:lnTo>
                  <a:lnTo>
                    <a:pt x="765" y="2993"/>
                  </a:lnTo>
                  <a:lnTo>
                    <a:pt x="822" y="3090"/>
                  </a:lnTo>
                  <a:lnTo>
                    <a:pt x="890" y="3181"/>
                  </a:lnTo>
                  <a:lnTo>
                    <a:pt x="963" y="3266"/>
                  </a:lnTo>
                  <a:lnTo>
                    <a:pt x="1041" y="3343"/>
                  </a:lnTo>
                  <a:lnTo>
                    <a:pt x="1128" y="3414"/>
                  </a:lnTo>
                  <a:lnTo>
                    <a:pt x="1221" y="3473"/>
                  </a:lnTo>
                  <a:lnTo>
                    <a:pt x="1320" y="3526"/>
                  </a:lnTo>
                  <a:lnTo>
                    <a:pt x="1426" y="3572"/>
                  </a:lnTo>
                  <a:lnTo>
                    <a:pt x="1538" y="3609"/>
                  </a:lnTo>
                  <a:lnTo>
                    <a:pt x="1657" y="3637"/>
                  </a:lnTo>
                  <a:lnTo>
                    <a:pt x="1781" y="3657"/>
                  </a:lnTo>
                  <a:lnTo>
                    <a:pt x="1913" y="3669"/>
                  </a:lnTo>
                  <a:lnTo>
                    <a:pt x="2051" y="3675"/>
                  </a:lnTo>
                  <a:lnTo>
                    <a:pt x="2181" y="3669"/>
                  </a:lnTo>
                  <a:lnTo>
                    <a:pt x="2308" y="3653"/>
                  </a:lnTo>
                  <a:lnTo>
                    <a:pt x="2428" y="3627"/>
                  </a:lnTo>
                  <a:lnTo>
                    <a:pt x="2542" y="3592"/>
                  </a:lnTo>
                  <a:lnTo>
                    <a:pt x="2653" y="3546"/>
                  </a:lnTo>
                  <a:lnTo>
                    <a:pt x="2755" y="3493"/>
                  </a:lnTo>
                  <a:lnTo>
                    <a:pt x="2852" y="3432"/>
                  </a:lnTo>
                  <a:lnTo>
                    <a:pt x="2943" y="3363"/>
                  </a:lnTo>
                  <a:lnTo>
                    <a:pt x="3028" y="3286"/>
                  </a:lnTo>
                  <a:lnTo>
                    <a:pt x="3105" y="3203"/>
                  </a:lnTo>
                  <a:lnTo>
                    <a:pt x="3176" y="3114"/>
                  </a:lnTo>
                  <a:lnTo>
                    <a:pt x="3239" y="3019"/>
                  </a:lnTo>
                  <a:lnTo>
                    <a:pt x="3294" y="2918"/>
                  </a:lnTo>
                  <a:lnTo>
                    <a:pt x="3343" y="2812"/>
                  </a:lnTo>
                  <a:lnTo>
                    <a:pt x="3385" y="2701"/>
                  </a:lnTo>
                  <a:lnTo>
                    <a:pt x="3418" y="2585"/>
                  </a:lnTo>
                  <a:lnTo>
                    <a:pt x="3446" y="2466"/>
                  </a:lnTo>
                  <a:lnTo>
                    <a:pt x="3463" y="2344"/>
                  </a:lnTo>
                  <a:lnTo>
                    <a:pt x="3475" y="2219"/>
                  </a:lnTo>
                  <a:lnTo>
                    <a:pt x="3479" y="2089"/>
                  </a:lnTo>
                  <a:lnTo>
                    <a:pt x="3475" y="1951"/>
                  </a:lnTo>
                  <a:lnTo>
                    <a:pt x="3463" y="1818"/>
                  </a:lnTo>
                  <a:lnTo>
                    <a:pt x="3446" y="1690"/>
                  </a:lnTo>
                  <a:lnTo>
                    <a:pt x="3418" y="1568"/>
                  </a:lnTo>
                  <a:lnTo>
                    <a:pt x="3385" y="1451"/>
                  </a:lnTo>
                  <a:lnTo>
                    <a:pt x="3343" y="1339"/>
                  </a:lnTo>
                  <a:lnTo>
                    <a:pt x="3294" y="1232"/>
                  </a:lnTo>
                  <a:lnTo>
                    <a:pt x="3237" y="1131"/>
                  </a:lnTo>
                  <a:lnTo>
                    <a:pt x="3172" y="1037"/>
                  </a:lnTo>
                  <a:lnTo>
                    <a:pt x="3099" y="946"/>
                  </a:lnTo>
                  <a:lnTo>
                    <a:pt x="3022" y="861"/>
                  </a:lnTo>
                  <a:lnTo>
                    <a:pt x="2937" y="786"/>
                  </a:lnTo>
                  <a:lnTo>
                    <a:pt x="2846" y="721"/>
                  </a:lnTo>
                  <a:lnTo>
                    <a:pt x="2749" y="661"/>
                  </a:lnTo>
                  <a:lnTo>
                    <a:pt x="2647" y="612"/>
                  </a:lnTo>
                  <a:lnTo>
                    <a:pt x="2540" y="571"/>
                  </a:lnTo>
                  <a:lnTo>
                    <a:pt x="2426" y="537"/>
                  </a:lnTo>
                  <a:lnTo>
                    <a:pt x="2308" y="511"/>
                  </a:lnTo>
                  <a:lnTo>
                    <a:pt x="2181" y="495"/>
                  </a:lnTo>
                  <a:lnTo>
                    <a:pt x="2051" y="488"/>
                  </a:lnTo>
                  <a:close/>
                  <a:moveTo>
                    <a:pt x="2051" y="0"/>
                  </a:moveTo>
                  <a:lnTo>
                    <a:pt x="2209" y="4"/>
                  </a:lnTo>
                  <a:lnTo>
                    <a:pt x="2359" y="16"/>
                  </a:lnTo>
                  <a:lnTo>
                    <a:pt x="2503" y="35"/>
                  </a:lnTo>
                  <a:lnTo>
                    <a:pt x="2639" y="63"/>
                  </a:lnTo>
                  <a:lnTo>
                    <a:pt x="2771" y="99"/>
                  </a:lnTo>
                  <a:lnTo>
                    <a:pt x="2893" y="142"/>
                  </a:lnTo>
                  <a:lnTo>
                    <a:pt x="3012" y="193"/>
                  </a:lnTo>
                  <a:lnTo>
                    <a:pt x="3122" y="253"/>
                  </a:lnTo>
                  <a:lnTo>
                    <a:pt x="3241" y="330"/>
                  </a:lnTo>
                  <a:lnTo>
                    <a:pt x="3353" y="413"/>
                  </a:lnTo>
                  <a:lnTo>
                    <a:pt x="3460" y="503"/>
                  </a:lnTo>
                  <a:lnTo>
                    <a:pt x="3556" y="602"/>
                  </a:lnTo>
                  <a:lnTo>
                    <a:pt x="3649" y="707"/>
                  </a:lnTo>
                  <a:lnTo>
                    <a:pt x="3732" y="819"/>
                  </a:lnTo>
                  <a:lnTo>
                    <a:pt x="3809" y="940"/>
                  </a:lnTo>
                  <a:lnTo>
                    <a:pt x="3880" y="1068"/>
                  </a:lnTo>
                  <a:lnTo>
                    <a:pt x="3945" y="1200"/>
                  </a:lnTo>
                  <a:lnTo>
                    <a:pt x="4002" y="1341"/>
                  </a:lnTo>
                  <a:lnTo>
                    <a:pt x="4055" y="1487"/>
                  </a:lnTo>
                  <a:lnTo>
                    <a:pt x="4101" y="1639"/>
                  </a:lnTo>
                  <a:lnTo>
                    <a:pt x="4142" y="1799"/>
                  </a:lnTo>
                  <a:lnTo>
                    <a:pt x="4176" y="1963"/>
                  </a:lnTo>
                  <a:lnTo>
                    <a:pt x="4215" y="2201"/>
                  </a:lnTo>
                  <a:lnTo>
                    <a:pt x="4245" y="2446"/>
                  </a:lnTo>
                  <a:lnTo>
                    <a:pt x="4266" y="2699"/>
                  </a:lnTo>
                  <a:lnTo>
                    <a:pt x="4280" y="2956"/>
                  </a:lnTo>
                  <a:lnTo>
                    <a:pt x="4284" y="3220"/>
                  </a:lnTo>
                  <a:lnTo>
                    <a:pt x="4280" y="3449"/>
                  </a:lnTo>
                  <a:lnTo>
                    <a:pt x="4270" y="3671"/>
                  </a:lnTo>
                  <a:lnTo>
                    <a:pt x="4252" y="3882"/>
                  </a:lnTo>
                  <a:lnTo>
                    <a:pt x="4227" y="4085"/>
                  </a:lnTo>
                  <a:lnTo>
                    <a:pt x="4195" y="4281"/>
                  </a:lnTo>
                  <a:lnTo>
                    <a:pt x="4158" y="4468"/>
                  </a:lnTo>
                  <a:lnTo>
                    <a:pt x="4112" y="4646"/>
                  </a:lnTo>
                  <a:lnTo>
                    <a:pt x="4059" y="4818"/>
                  </a:lnTo>
                  <a:lnTo>
                    <a:pt x="4002" y="4980"/>
                  </a:lnTo>
                  <a:lnTo>
                    <a:pt x="3939" y="5134"/>
                  </a:lnTo>
                  <a:lnTo>
                    <a:pt x="3870" y="5282"/>
                  </a:lnTo>
                  <a:lnTo>
                    <a:pt x="3795" y="5420"/>
                  </a:lnTo>
                  <a:lnTo>
                    <a:pt x="3714" y="5550"/>
                  </a:lnTo>
                  <a:lnTo>
                    <a:pt x="3629" y="5673"/>
                  </a:lnTo>
                  <a:lnTo>
                    <a:pt x="3536" y="5787"/>
                  </a:lnTo>
                  <a:lnTo>
                    <a:pt x="3442" y="5894"/>
                  </a:lnTo>
                  <a:lnTo>
                    <a:pt x="3341" y="5993"/>
                  </a:lnTo>
                  <a:lnTo>
                    <a:pt x="3235" y="6081"/>
                  </a:lnTo>
                  <a:lnTo>
                    <a:pt x="3124" y="6162"/>
                  </a:lnTo>
                  <a:lnTo>
                    <a:pt x="3010" y="6234"/>
                  </a:lnTo>
                  <a:lnTo>
                    <a:pt x="2892" y="6299"/>
                  </a:lnTo>
                  <a:lnTo>
                    <a:pt x="2769" y="6354"/>
                  </a:lnTo>
                  <a:lnTo>
                    <a:pt x="2643" y="6399"/>
                  </a:lnTo>
                  <a:lnTo>
                    <a:pt x="2513" y="6439"/>
                  </a:lnTo>
                  <a:lnTo>
                    <a:pt x="2379" y="6468"/>
                  </a:lnTo>
                  <a:lnTo>
                    <a:pt x="2243" y="6488"/>
                  </a:lnTo>
                  <a:lnTo>
                    <a:pt x="2105" y="6502"/>
                  </a:lnTo>
                  <a:lnTo>
                    <a:pt x="1961" y="6506"/>
                  </a:lnTo>
                  <a:lnTo>
                    <a:pt x="1815" y="6502"/>
                  </a:lnTo>
                  <a:lnTo>
                    <a:pt x="1671" y="6492"/>
                  </a:lnTo>
                  <a:lnTo>
                    <a:pt x="1533" y="6472"/>
                  </a:lnTo>
                  <a:lnTo>
                    <a:pt x="1396" y="6449"/>
                  </a:lnTo>
                  <a:lnTo>
                    <a:pt x="1264" y="6415"/>
                  </a:lnTo>
                  <a:lnTo>
                    <a:pt x="1138" y="6376"/>
                  </a:lnTo>
                  <a:lnTo>
                    <a:pt x="1018" y="6326"/>
                  </a:lnTo>
                  <a:lnTo>
                    <a:pt x="903" y="6271"/>
                  </a:lnTo>
                  <a:lnTo>
                    <a:pt x="797" y="6208"/>
                  </a:lnTo>
                  <a:lnTo>
                    <a:pt x="694" y="6135"/>
                  </a:lnTo>
                  <a:lnTo>
                    <a:pt x="602" y="6056"/>
                  </a:lnTo>
                  <a:lnTo>
                    <a:pt x="515" y="5967"/>
                  </a:lnTo>
                  <a:lnTo>
                    <a:pt x="434" y="5870"/>
                  </a:lnTo>
                  <a:lnTo>
                    <a:pt x="363" y="5768"/>
                  </a:lnTo>
                  <a:lnTo>
                    <a:pt x="298" y="5655"/>
                  </a:lnTo>
                  <a:lnTo>
                    <a:pt x="249" y="5556"/>
                  </a:lnTo>
                  <a:lnTo>
                    <a:pt x="207" y="5452"/>
                  </a:lnTo>
                  <a:lnTo>
                    <a:pt x="174" y="5341"/>
                  </a:lnTo>
                  <a:lnTo>
                    <a:pt x="144" y="5225"/>
                  </a:lnTo>
                  <a:lnTo>
                    <a:pt x="122" y="5104"/>
                  </a:lnTo>
                  <a:lnTo>
                    <a:pt x="108" y="4976"/>
                  </a:lnTo>
                  <a:lnTo>
                    <a:pt x="694" y="4976"/>
                  </a:lnTo>
                  <a:lnTo>
                    <a:pt x="724" y="5102"/>
                  </a:lnTo>
                  <a:lnTo>
                    <a:pt x="757" y="5219"/>
                  </a:lnTo>
                  <a:lnTo>
                    <a:pt x="799" y="5327"/>
                  </a:lnTo>
                  <a:lnTo>
                    <a:pt x="846" y="5430"/>
                  </a:lnTo>
                  <a:lnTo>
                    <a:pt x="899" y="5523"/>
                  </a:lnTo>
                  <a:lnTo>
                    <a:pt x="959" y="5608"/>
                  </a:lnTo>
                  <a:lnTo>
                    <a:pt x="1026" y="5685"/>
                  </a:lnTo>
                  <a:lnTo>
                    <a:pt x="1097" y="5756"/>
                  </a:lnTo>
                  <a:lnTo>
                    <a:pt x="1178" y="5817"/>
                  </a:lnTo>
                  <a:lnTo>
                    <a:pt x="1262" y="5870"/>
                  </a:lnTo>
                  <a:lnTo>
                    <a:pt x="1357" y="5916"/>
                  </a:lnTo>
                  <a:lnTo>
                    <a:pt x="1458" y="5951"/>
                  </a:lnTo>
                  <a:lnTo>
                    <a:pt x="1566" y="5981"/>
                  </a:lnTo>
                  <a:lnTo>
                    <a:pt x="1680" y="6001"/>
                  </a:lnTo>
                  <a:lnTo>
                    <a:pt x="1803" y="6012"/>
                  </a:lnTo>
                  <a:lnTo>
                    <a:pt x="1933" y="6018"/>
                  </a:lnTo>
                  <a:lnTo>
                    <a:pt x="2057" y="6014"/>
                  </a:lnTo>
                  <a:lnTo>
                    <a:pt x="2176" y="6004"/>
                  </a:lnTo>
                  <a:lnTo>
                    <a:pt x="2288" y="5987"/>
                  </a:lnTo>
                  <a:lnTo>
                    <a:pt x="2394" y="5961"/>
                  </a:lnTo>
                  <a:lnTo>
                    <a:pt x="2495" y="5931"/>
                  </a:lnTo>
                  <a:lnTo>
                    <a:pt x="2590" y="5892"/>
                  </a:lnTo>
                  <a:lnTo>
                    <a:pt x="2680" y="5848"/>
                  </a:lnTo>
                  <a:lnTo>
                    <a:pt x="2763" y="5795"/>
                  </a:lnTo>
                  <a:lnTo>
                    <a:pt x="2842" y="5736"/>
                  </a:lnTo>
                  <a:lnTo>
                    <a:pt x="2935" y="5653"/>
                  </a:lnTo>
                  <a:lnTo>
                    <a:pt x="3024" y="5564"/>
                  </a:lnTo>
                  <a:lnTo>
                    <a:pt x="3105" y="5469"/>
                  </a:lnTo>
                  <a:lnTo>
                    <a:pt x="3179" y="5369"/>
                  </a:lnTo>
                  <a:lnTo>
                    <a:pt x="3249" y="5262"/>
                  </a:lnTo>
                  <a:lnTo>
                    <a:pt x="3310" y="5149"/>
                  </a:lnTo>
                  <a:lnTo>
                    <a:pt x="3367" y="5031"/>
                  </a:lnTo>
                  <a:lnTo>
                    <a:pt x="3436" y="4857"/>
                  </a:lnTo>
                  <a:lnTo>
                    <a:pt x="3495" y="4680"/>
                  </a:lnTo>
                  <a:lnTo>
                    <a:pt x="3546" y="4496"/>
                  </a:lnTo>
                  <a:lnTo>
                    <a:pt x="3588" y="4306"/>
                  </a:lnTo>
                  <a:lnTo>
                    <a:pt x="3619" y="4113"/>
                  </a:lnTo>
                  <a:lnTo>
                    <a:pt x="3651" y="3870"/>
                  </a:lnTo>
                  <a:lnTo>
                    <a:pt x="3675" y="3633"/>
                  </a:lnTo>
                  <a:lnTo>
                    <a:pt x="3692" y="3406"/>
                  </a:lnTo>
                  <a:lnTo>
                    <a:pt x="3706" y="3185"/>
                  </a:lnTo>
                  <a:lnTo>
                    <a:pt x="3686" y="3167"/>
                  </a:lnTo>
                  <a:lnTo>
                    <a:pt x="3602" y="3301"/>
                  </a:lnTo>
                  <a:lnTo>
                    <a:pt x="3511" y="3428"/>
                  </a:lnTo>
                  <a:lnTo>
                    <a:pt x="3414" y="3542"/>
                  </a:lnTo>
                  <a:lnTo>
                    <a:pt x="3312" y="3649"/>
                  </a:lnTo>
                  <a:lnTo>
                    <a:pt x="3203" y="3746"/>
                  </a:lnTo>
                  <a:lnTo>
                    <a:pt x="3089" y="3832"/>
                  </a:lnTo>
                  <a:lnTo>
                    <a:pt x="2968" y="3909"/>
                  </a:lnTo>
                  <a:lnTo>
                    <a:pt x="2860" y="3969"/>
                  </a:lnTo>
                  <a:lnTo>
                    <a:pt x="2746" y="4020"/>
                  </a:lnTo>
                  <a:lnTo>
                    <a:pt x="2627" y="4063"/>
                  </a:lnTo>
                  <a:lnTo>
                    <a:pt x="2505" y="4099"/>
                  </a:lnTo>
                  <a:lnTo>
                    <a:pt x="2377" y="4127"/>
                  </a:lnTo>
                  <a:lnTo>
                    <a:pt x="2247" y="4146"/>
                  </a:lnTo>
                  <a:lnTo>
                    <a:pt x="2110" y="4158"/>
                  </a:lnTo>
                  <a:lnTo>
                    <a:pt x="1970" y="4162"/>
                  </a:lnTo>
                  <a:lnTo>
                    <a:pt x="1821" y="4158"/>
                  </a:lnTo>
                  <a:lnTo>
                    <a:pt x="1678" y="4146"/>
                  </a:lnTo>
                  <a:lnTo>
                    <a:pt x="1540" y="4127"/>
                  </a:lnTo>
                  <a:lnTo>
                    <a:pt x="1406" y="4097"/>
                  </a:lnTo>
                  <a:lnTo>
                    <a:pt x="1280" y="4062"/>
                  </a:lnTo>
                  <a:lnTo>
                    <a:pt x="1156" y="4018"/>
                  </a:lnTo>
                  <a:lnTo>
                    <a:pt x="1037" y="3965"/>
                  </a:lnTo>
                  <a:lnTo>
                    <a:pt x="927" y="3907"/>
                  </a:lnTo>
                  <a:lnTo>
                    <a:pt x="821" y="3840"/>
                  </a:lnTo>
                  <a:lnTo>
                    <a:pt x="720" y="3767"/>
                  </a:lnTo>
                  <a:lnTo>
                    <a:pt x="625" y="3688"/>
                  </a:lnTo>
                  <a:lnTo>
                    <a:pt x="536" y="3601"/>
                  </a:lnTo>
                  <a:lnTo>
                    <a:pt x="454" y="3507"/>
                  </a:lnTo>
                  <a:lnTo>
                    <a:pt x="379" y="3408"/>
                  </a:lnTo>
                  <a:lnTo>
                    <a:pt x="308" y="3303"/>
                  </a:lnTo>
                  <a:lnTo>
                    <a:pt x="247" y="3191"/>
                  </a:lnTo>
                  <a:lnTo>
                    <a:pt x="189" y="3074"/>
                  </a:lnTo>
                  <a:lnTo>
                    <a:pt x="140" y="2950"/>
                  </a:lnTo>
                  <a:lnTo>
                    <a:pt x="97" y="2821"/>
                  </a:lnTo>
                  <a:lnTo>
                    <a:pt x="61" y="2687"/>
                  </a:lnTo>
                  <a:lnTo>
                    <a:pt x="34" y="2549"/>
                  </a:lnTo>
                  <a:lnTo>
                    <a:pt x="14" y="2407"/>
                  </a:lnTo>
                  <a:lnTo>
                    <a:pt x="2" y="2259"/>
                  </a:lnTo>
                  <a:lnTo>
                    <a:pt x="0" y="2109"/>
                  </a:lnTo>
                  <a:lnTo>
                    <a:pt x="4" y="1929"/>
                  </a:lnTo>
                  <a:lnTo>
                    <a:pt x="20" y="1757"/>
                  </a:lnTo>
                  <a:lnTo>
                    <a:pt x="45" y="1589"/>
                  </a:lnTo>
                  <a:lnTo>
                    <a:pt x="81" y="1427"/>
                  </a:lnTo>
                  <a:lnTo>
                    <a:pt x="126" y="1271"/>
                  </a:lnTo>
                  <a:lnTo>
                    <a:pt x="172" y="1145"/>
                  </a:lnTo>
                  <a:lnTo>
                    <a:pt x="225" y="1025"/>
                  </a:lnTo>
                  <a:lnTo>
                    <a:pt x="284" y="912"/>
                  </a:lnTo>
                  <a:lnTo>
                    <a:pt x="351" y="802"/>
                  </a:lnTo>
                  <a:lnTo>
                    <a:pt x="424" y="699"/>
                  </a:lnTo>
                  <a:lnTo>
                    <a:pt x="505" y="602"/>
                  </a:lnTo>
                  <a:lnTo>
                    <a:pt x="594" y="509"/>
                  </a:lnTo>
                  <a:lnTo>
                    <a:pt x="688" y="424"/>
                  </a:lnTo>
                  <a:lnTo>
                    <a:pt x="791" y="347"/>
                  </a:lnTo>
                  <a:lnTo>
                    <a:pt x="901" y="278"/>
                  </a:lnTo>
                  <a:lnTo>
                    <a:pt x="1018" y="215"/>
                  </a:lnTo>
                  <a:lnTo>
                    <a:pt x="1142" y="158"/>
                  </a:lnTo>
                  <a:lnTo>
                    <a:pt x="1254" y="116"/>
                  </a:lnTo>
                  <a:lnTo>
                    <a:pt x="1373" y="81"/>
                  </a:lnTo>
                  <a:lnTo>
                    <a:pt x="1497" y="51"/>
                  </a:lnTo>
                  <a:lnTo>
                    <a:pt x="1627" y="29"/>
                  </a:lnTo>
                  <a:lnTo>
                    <a:pt x="1763" y="12"/>
                  </a:lnTo>
                  <a:lnTo>
                    <a:pt x="1903" y="2"/>
                  </a:lnTo>
                  <a:lnTo>
                    <a:pt x="2051" y="0"/>
                  </a:lnTo>
                  <a:close/>
                </a:path>
              </a:pathLst>
            </a:custGeom>
            <a:gradFill flip="none" rotWithShape="1">
              <a:gsLst>
                <a:gs pos="81000">
                  <a:schemeClr val="accent5"/>
                </a:gs>
                <a:gs pos="61000">
                  <a:schemeClr val="accent4"/>
                </a:gs>
                <a:gs pos="40000">
                  <a:schemeClr val="accent3"/>
                </a:gs>
                <a:gs pos="20000">
                  <a:schemeClr val="accent2"/>
                </a:gs>
                <a:gs pos="0">
                  <a:schemeClr val="accent1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98475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66" r:id="rId13"/>
    <p:sldLayoutId id="2147483653" r:id="rId14"/>
    <p:sldLayoutId id="2147483655" r:id="rId15"/>
    <p:sldLayoutId id="2147483656" r:id="rId16"/>
    <p:sldLayoutId id="2147483657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JP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3.png"/><Relationship Id="rId5" Type="http://schemas.microsoft.com/office/2007/relationships/hdphoto" Target="../media/hdphoto1.wdp"/><Relationship Id="rId6" Type="http://schemas.openxmlformats.org/officeDocument/2006/relationships/image" Target="../media/image34.jp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63906" y="0"/>
            <a:ext cx="4751294" cy="1810871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51529" y="0"/>
            <a:ext cx="277906" cy="1810871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" y="116541"/>
            <a:ext cx="2072971" cy="1810871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2617711"/>
            <a:ext cx="9144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0"/>
                <a:solidFill>
                  <a:srgbClr val="0303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BUCA FACULTY OF EDUCATION</a:t>
            </a:r>
          </a:p>
          <a:p>
            <a:pPr algn="ctr"/>
            <a:endParaRPr lang="tr-TR" b="1" dirty="0" smtClean="0"/>
          </a:p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STUDY </a:t>
            </a:r>
            <a:r>
              <a:rPr lang="tr-TR" sz="2000" b="1" dirty="0">
                <a:solidFill>
                  <a:srgbClr val="C00000"/>
                </a:solidFill>
              </a:rPr>
              <a:t>IN TURKEY: </a:t>
            </a:r>
            <a:endParaRPr lang="tr-TR" sz="2000" dirty="0">
              <a:solidFill>
                <a:srgbClr val="C00000"/>
              </a:solidFill>
            </a:endParaRPr>
          </a:p>
          <a:p>
            <a:pPr algn="ctr"/>
            <a:r>
              <a:rPr lang="tr-TR" sz="2000" b="1" dirty="0">
                <a:solidFill>
                  <a:srgbClr val="C00000"/>
                </a:solidFill>
              </a:rPr>
              <a:t>COUNSEL OF HIGHER EDUCATION VIRTUAL FAIR </a:t>
            </a:r>
            <a:r>
              <a:rPr lang="tr-TR" sz="2000" b="1" dirty="0" smtClean="0">
                <a:solidFill>
                  <a:srgbClr val="C00000"/>
                </a:solidFill>
              </a:rPr>
              <a:t>2020</a:t>
            </a:r>
          </a:p>
          <a:p>
            <a:pPr algn="ctr"/>
            <a:endParaRPr lang="tr-TR" dirty="0"/>
          </a:p>
          <a:p>
            <a:pPr algn="ctr"/>
            <a:r>
              <a:rPr lang="tr-TR" sz="2000" b="1" cap="none" spc="0" dirty="0" smtClean="0">
                <a:ln w="0"/>
                <a:solidFill>
                  <a:srgbClr val="0303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JULY 20, 2020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96" y="176456"/>
            <a:ext cx="1457958" cy="145795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0" y="5262282"/>
            <a:ext cx="6615953" cy="1595718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6858000" y="5262282"/>
            <a:ext cx="457200" cy="1595718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7443996" y="5262282"/>
            <a:ext cx="457200" cy="1595718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Dikdörtgen 10"/>
          <p:cNvSpPr/>
          <p:nvPr/>
        </p:nvSpPr>
        <p:spPr>
          <a:xfrm>
            <a:off x="8029992" y="5262282"/>
            <a:ext cx="457200" cy="1595718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8615988" y="5262282"/>
            <a:ext cx="457200" cy="1595718"/>
          </a:xfrm>
          <a:prstGeom prst="rect">
            <a:avLst/>
          </a:prstGeom>
          <a:solidFill>
            <a:srgbClr val="1E3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775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Foreign Language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01" y="1602644"/>
            <a:ext cx="594823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English Language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French Language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German </a:t>
            </a:r>
            <a:r>
              <a:rPr lang="en-US" sz="2000" dirty="0">
                <a:solidFill>
                  <a:srgbClr val="800000"/>
                </a:solidFill>
              </a:rPr>
              <a:t>Language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22527" y="1664315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24 Faculty Members </a:t>
            </a:r>
          </a:p>
          <a:p>
            <a:pPr lvl="1"/>
            <a:r>
              <a:rPr lang="en-US" sz="1600" dirty="0" smtClean="0"/>
              <a:t>- 3 full professors</a:t>
            </a:r>
          </a:p>
          <a:p>
            <a:pPr lvl="1"/>
            <a:r>
              <a:rPr lang="en-US" sz="1600" dirty="0" smtClean="0"/>
              <a:t>- 4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- 9 assistant professors</a:t>
            </a:r>
            <a:endParaRPr lang="en-US" sz="1600" dirty="0"/>
          </a:p>
          <a:p>
            <a:pPr lvl="1"/>
            <a:r>
              <a:rPr lang="en-US" sz="1600" dirty="0" smtClean="0"/>
              <a:t>- 4 lecturers</a:t>
            </a:r>
          </a:p>
          <a:p>
            <a:pPr lvl="1"/>
            <a:r>
              <a:rPr lang="en-US" sz="1600" dirty="0" smtClean="0"/>
              <a:t>- 4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1182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9" name="Picture 8" descr="cahit ar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9" y="3943119"/>
            <a:ext cx="4329342" cy="24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Mathematics and Science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293" y="1704838"/>
            <a:ext cx="5948238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Biology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Chemistry Education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Mathematics Education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>
                <a:solidFill>
                  <a:srgbClr val="800000"/>
                </a:solidFill>
              </a:rPr>
              <a:t>Elementary Mathematics Teaching Program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Secondary </a:t>
            </a:r>
            <a:r>
              <a:rPr lang="en-US" dirty="0">
                <a:solidFill>
                  <a:srgbClr val="800000"/>
                </a:solidFill>
              </a:rPr>
              <a:t>Mathematics Teaching Program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Physics </a:t>
            </a:r>
            <a:r>
              <a:rPr lang="en-US" sz="2000" dirty="0">
                <a:solidFill>
                  <a:srgbClr val="800000"/>
                </a:solidFill>
              </a:rPr>
              <a:t>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Science Education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98210" y="1708282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47 Faculty Members </a:t>
            </a:r>
          </a:p>
          <a:p>
            <a:pPr lvl="1"/>
            <a:r>
              <a:rPr lang="en-US" sz="1600" dirty="0" smtClean="0"/>
              <a:t>- 19 full professors</a:t>
            </a:r>
          </a:p>
          <a:p>
            <a:pPr lvl="1"/>
            <a:r>
              <a:rPr lang="en-US" sz="1600" dirty="0" smtClean="0"/>
              <a:t>- 12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- 6 assistant professors</a:t>
            </a:r>
            <a:endParaRPr lang="en-US" sz="1600" dirty="0"/>
          </a:p>
          <a:p>
            <a:pPr lvl="1"/>
            <a:r>
              <a:rPr lang="en-US" sz="1600" dirty="0" smtClean="0"/>
              <a:t>- 2 lecturers</a:t>
            </a:r>
          </a:p>
          <a:p>
            <a:pPr lvl="1"/>
            <a:r>
              <a:rPr lang="en-US" sz="1600" dirty="0" smtClean="0"/>
              <a:t>- 8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1148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7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Primary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292" y="1777834"/>
            <a:ext cx="5948238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Early Childhood Education</a:t>
            </a: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>
                <a:solidFill>
                  <a:srgbClr val="800000"/>
                </a:solidFill>
              </a:rPr>
              <a:t>Elementary Education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37126" y="1708113"/>
            <a:ext cx="3056516" cy="213904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17 Faculty Members </a:t>
            </a:r>
          </a:p>
          <a:p>
            <a:pPr lvl="1"/>
            <a:r>
              <a:rPr lang="en-US" sz="1600" dirty="0" smtClean="0"/>
              <a:t>- 4 full professors</a:t>
            </a:r>
          </a:p>
          <a:p>
            <a:pPr lvl="1"/>
            <a:r>
              <a:rPr lang="en-US" sz="1600" dirty="0" smtClean="0"/>
              <a:t>- 4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- 8 assistant professors</a:t>
            </a:r>
            <a:endParaRPr lang="en-US" sz="1600" dirty="0"/>
          </a:p>
          <a:p>
            <a:pPr lvl="1"/>
            <a:r>
              <a:rPr lang="en-US" sz="1600" dirty="0" smtClean="0"/>
              <a:t>- 1 lecturers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902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1" name="Picture 10" descr="Screen Shot 2020-07-18 at 21.25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3" y="3189938"/>
            <a:ext cx="4376199" cy="320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7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Special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292" y="1734037"/>
            <a:ext cx="5948238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Gifted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Mentally Disabled Children Education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93331" y="1693514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11 Faculty Members </a:t>
            </a:r>
          </a:p>
          <a:p>
            <a:pPr lvl="1"/>
            <a:r>
              <a:rPr lang="en-US" sz="1600" dirty="0" smtClean="0"/>
              <a:t>- 3 full professors</a:t>
            </a:r>
          </a:p>
          <a:p>
            <a:pPr lvl="1"/>
            <a:r>
              <a:rPr lang="en-US" sz="1600" dirty="0" smtClean="0"/>
              <a:t>- 1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- 2 assistant professors</a:t>
            </a:r>
            <a:endParaRPr lang="en-US" sz="1600" dirty="0"/>
          </a:p>
          <a:p>
            <a:pPr lvl="1"/>
            <a:r>
              <a:rPr lang="en-US" sz="1600" dirty="0" smtClean="0"/>
              <a:t>- 1 lecturer</a:t>
            </a:r>
          </a:p>
          <a:p>
            <a:pPr lvl="1"/>
            <a:r>
              <a:rPr lang="en-US" sz="1600" dirty="0" smtClean="0"/>
              <a:t>- 4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354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Turkish and Social Fields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4088" y="1748635"/>
            <a:ext cx="5948238" cy="1928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Geography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History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Social Studies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Turkish Language and Literature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Turkish Language Education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14</a:t>
            </a:fld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1292" y="1693344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</a:rPr>
              <a:t>3</a:t>
            </a:r>
            <a:r>
              <a:rPr lang="en-US" sz="1600" dirty="0" smtClean="0">
                <a:solidFill>
                  <a:srgbClr val="008000"/>
                </a:solidFill>
              </a:rPr>
              <a:t>1 Faculty Members </a:t>
            </a:r>
          </a:p>
          <a:p>
            <a:pPr lvl="1"/>
            <a:r>
              <a:rPr lang="en-US" sz="1600" dirty="0" smtClean="0"/>
              <a:t>- 6 full professors</a:t>
            </a:r>
          </a:p>
          <a:p>
            <a:pPr lvl="1"/>
            <a:r>
              <a:rPr lang="en-US" sz="1600" dirty="0" smtClean="0"/>
              <a:t>- 12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- 4 assistant professors</a:t>
            </a:r>
            <a:endParaRPr lang="en-US" sz="1600" dirty="0"/>
          </a:p>
          <a:p>
            <a:pPr lvl="1"/>
            <a:r>
              <a:rPr lang="en-US" sz="1600" dirty="0" smtClean="0"/>
              <a:t>- 2 lecturers</a:t>
            </a:r>
          </a:p>
          <a:p>
            <a:pPr lvl="1"/>
            <a:r>
              <a:rPr lang="en-US" sz="1600" dirty="0" smtClean="0"/>
              <a:t>- 7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1145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2" name="Picture 11" descr="havu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3" y="4169184"/>
            <a:ext cx="5123887" cy="22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665953" cy="482975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International </a:t>
            </a:r>
            <a:r>
              <a:rPr lang="en-US" sz="2800" b="1" dirty="0">
                <a:solidFill>
                  <a:schemeClr val="bg1"/>
                </a:solidFill>
              </a:rPr>
              <a:t>Exchange Programs</a:t>
            </a:r>
            <a:endParaRPr lang="tr-TR" sz="18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15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13455" y="1639274"/>
            <a:ext cx="8372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Buca</a:t>
            </a:r>
            <a:r>
              <a:rPr lang="en-US" sz="1600" dirty="0"/>
              <a:t> Faculty of Education participates in </a:t>
            </a:r>
            <a:r>
              <a:rPr lang="en-US" sz="1600" dirty="0">
                <a:solidFill>
                  <a:srgbClr val="008000"/>
                </a:solidFill>
              </a:rPr>
              <a:t>ERASMUS Students and Scholars Exchange Program</a:t>
            </a:r>
            <a:r>
              <a:rPr lang="en-US" sz="1600" dirty="0"/>
              <a:t>, thus allows the exchange of students and academics with internationally recognized institutions.</a:t>
            </a:r>
          </a:p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3189" y="2730872"/>
            <a:ext cx="4503707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700" dirty="0" smtClean="0"/>
              <a:t>Countries that we have bilateral </a:t>
            </a:r>
            <a:r>
              <a:rPr lang="en-US" sz="1700" dirty="0" smtClean="0"/>
              <a:t>agreements </a:t>
            </a:r>
            <a:r>
              <a:rPr lang="en-US" sz="1700" dirty="0" smtClean="0"/>
              <a:t>with: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Belgium 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France 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Finland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Germany 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Hungary 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Latvia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Lithuania 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Poland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Portugal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Romania</a:t>
            </a:r>
          </a:p>
          <a:p>
            <a:pPr marL="742950" lvl="3" indent="-285750"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Spain</a:t>
            </a:r>
            <a:endParaRPr lang="tr-T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3" name="Dikdörtgen 2"/>
          <p:cNvSpPr/>
          <p:nvPr/>
        </p:nvSpPr>
        <p:spPr>
          <a:xfrm>
            <a:off x="4691312" y="3425858"/>
            <a:ext cx="3307639" cy="2054922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Student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mobility: 280</a:t>
            </a:r>
            <a:endParaRPr lang="tr-TR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199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outgoing students</a:t>
            </a:r>
            <a:endParaRPr lang="tr-T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81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incoming students</a:t>
            </a:r>
            <a:endParaRPr lang="tr-T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Teaching staff mobility: 66</a:t>
            </a:r>
            <a:endParaRPr lang="tr-TR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outgoing staff</a:t>
            </a:r>
            <a:endParaRPr lang="tr-T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26 incoming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staff</a:t>
            </a:r>
            <a:endParaRPr lang="en-US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3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Occupational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Profiles</a:t>
            </a:r>
            <a:r>
              <a:rPr lang="tr-TR" sz="2800" b="1" dirty="0" smtClean="0">
                <a:solidFill>
                  <a:schemeClr val="bg1"/>
                </a:solidFill>
              </a:rPr>
              <a:t> of </a:t>
            </a:r>
            <a:r>
              <a:rPr lang="tr-TR" sz="2800" b="1" dirty="0" err="1" smtClean="0">
                <a:solidFill>
                  <a:schemeClr val="bg1"/>
                </a:solidFill>
              </a:rPr>
              <a:t>Graduates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5206" y="1783615"/>
            <a:ext cx="81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Graduates of </a:t>
            </a:r>
            <a:r>
              <a:rPr lang="en-US" dirty="0" err="1"/>
              <a:t>Buca</a:t>
            </a:r>
            <a:r>
              <a:rPr lang="en-US" dirty="0"/>
              <a:t> Faculty of Education enjoy productive careers in public and private schools run by the Ministry of National Education as </a:t>
            </a:r>
            <a:r>
              <a:rPr lang="en-US" dirty="0" smtClean="0"/>
              <a:t>teachers</a:t>
            </a:r>
            <a:r>
              <a:rPr lang="en-US" dirty="0"/>
              <a:t> </a:t>
            </a:r>
            <a:r>
              <a:rPr lang="en-US" dirty="0" smtClean="0"/>
              <a:t>&amp;</a:t>
            </a:r>
          </a:p>
          <a:p>
            <a:pPr algn="ctr"/>
            <a:r>
              <a:rPr lang="en-US" dirty="0" smtClean="0"/>
              <a:t>in </a:t>
            </a:r>
            <a:r>
              <a:rPr lang="en-US" dirty="0"/>
              <a:t>many other areas of the public service as civil </a:t>
            </a:r>
            <a:r>
              <a:rPr lang="en-US" dirty="0" smtClean="0"/>
              <a:t>servants </a:t>
            </a:r>
            <a:r>
              <a:rPr lang="en-US" dirty="0"/>
              <a:t>or </a:t>
            </a:r>
            <a:endParaRPr lang="en-US" dirty="0" smtClean="0"/>
          </a:p>
          <a:p>
            <a:pPr algn="ctr"/>
            <a:r>
              <a:rPr lang="en-US" dirty="0" smtClean="0"/>
              <a:t>researchers </a:t>
            </a:r>
            <a:r>
              <a:rPr lang="en-US" dirty="0"/>
              <a:t>at </a:t>
            </a:r>
            <a:r>
              <a:rPr lang="en-US" dirty="0" smtClean="0"/>
              <a:t>universities</a:t>
            </a:r>
            <a:r>
              <a:rPr lang="en-US" dirty="0"/>
              <a:t>.</a:t>
            </a:r>
          </a:p>
        </p:txBody>
      </p:sp>
      <p:pic>
        <p:nvPicPr>
          <p:cNvPr id="8" name="Picture 7" descr="mezunıy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86" y="3354641"/>
            <a:ext cx="4285512" cy="25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Occupational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Profiles</a:t>
            </a:r>
            <a:r>
              <a:rPr lang="tr-TR" sz="2800" b="1" dirty="0" smtClean="0">
                <a:solidFill>
                  <a:schemeClr val="bg1"/>
                </a:solidFill>
              </a:rPr>
              <a:t> of </a:t>
            </a:r>
            <a:r>
              <a:rPr lang="tr-TR" sz="2800" b="1" dirty="0" err="1" smtClean="0">
                <a:solidFill>
                  <a:schemeClr val="bg1"/>
                </a:solidFill>
              </a:rPr>
              <a:t>Graduates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17</a:t>
            </a:fld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16528" y="1704081"/>
            <a:ext cx="81031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i="1" dirty="0"/>
              <a:t>Graduates of Division of Psychological Counseling and Guidance </a:t>
            </a:r>
            <a:r>
              <a:rPr lang="en-US" sz="1600" dirty="0"/>
              <a:t>may also work in private psychological counseling and psychotherapy centers as counselors. In addition to </a:t>
            </a:r>
            <a:r>
              <a:rPr lang="en-US" sz="1600" dirty="0" smtClean="0"/>
              <a:t>these, </a:t>
            </a:r>
            <a:r>
              <a:rPr lang="en-US" sz="1600" dirty="0"/>
              <a:t>they may work in the institutes run by the government such as police departments, health departments, navy and justice departments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i="1" dirty="0"/>
              <a:t>Graduates of Division of Painting &amp; Crafts Education </a:t>
            </a:r>
            <a:r>
              <a:rPr lang="en-US" sz="1600" dirty="0"/>
              <a:t>may also work in graphic and advertisement agencies; in media like newspaper, magazine, production and publication firms and televisions as designer or operator; and in museums, libraries and art galleries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Graduates </a:t>
            </a:r>
            <a:r>
              <a:rPr lang="en-US" sz="1600" b="1" i="1" dirty="0"/>
              <a:t>of Foreign Language Education programs </a:t>
            </a:r>
            <a:r>
              <a:rPr lang="en-US" sz="1600" dirty="0"/>
              <a:t>may also work in museums, libraries and archives as researchers and senior </a:t>
            </a:r>
            <a:r>
              <a:rPr lang="en-US" sz="1600" dirty="0" smtClean="0"/>
              <a:t>advisers.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556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Campus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Resources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Dikdörtgen 1"/>
          <p:cNvSpPr/>
          <p:nvPr/>
        </p:nvSpPr>
        <p:spPr>
          <a:xfrm>
            <a:off x="516819" y="1766370"/>
            <a:ext cx="4282213" cy="91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buildings,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81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classrooms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charset="2"/>
              <a:buChar char="§"/>
            </a:pP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cok amacli sa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97" y="4400924"/>
            <a:ext cx="2274141" cy="2274141"/>
          </a:xfrm>
          <a:prstGeom prst="rect">
            <a:avLst/>
          </a:prstGeom>
        </p:spPr>
      </p:pic>
      <p:pic>
        <p:nvPicPr>
          <p:cNvPr id="3" name="Picture 2" descr="cok amacli salon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0" y="2016945"/>
            <a:ext cx="2274005" cy="2274005"/>
          </a:xfrm>
          <a:prstGeom prst="rect">
            <a:avLst/>
          </a:prstGeom>
        </p:spPr>
      </p:pic>
      <p:pic>
        <p:nvPicPr>
          <p:cNvPr id="9" name="Picture 8" descr="cahit arf teped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7" y="3199973"/>
            <a:ext cx="4286587" cy="3214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6317" y="1609737"/>
            <a:ext cx="348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Multi purpose study </a:t>
            </a:r>
            <a:r>
              <a:rPr lang="en-US" dirty="0" smtClean="0"/>
              <a:t>room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94695" y="2674828"/>
            <a:ext cx="11849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152873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19</a:t>
            </a:fld>
            <a:endParaRPr lang="en-US" sz="1400" dirty="0"/>
          </a:p>
        </p:txBody>
      </p:sp>
      <p:sp>
        <p:nvSpPr>
          <p:cNvPr id="8" name="Dikdörtgen 1"/>
          <p:cNvSpPr/>
          <p:nvPr/>
        </p:nvSpPr>
        <p:spPr>
          <a:xfrm>
            <a:off x="398687" y="1633456"/>
            <a:ext cx="7707983" cy="101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LABORATORIES</a:t>
            </a:r>
            <a:endParaRPr lang="tr-TR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Instructional Technologies Research &amp; Development Laboratory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up 1"/>
          <p:cNvGrpSpPr/>
          <p:nvPr/>
        </p:nvGrpSpPr>
        <p:grpSpPr>
          <a:xfrm>
            <a:off x="970413" y="3552961"/>
            <a:ext cx="7064034" cy="2896591"/>
            <a:chOff x="2579768" y="3623669"/>
            <a:chExt cx="7335226" cy="3242898"/>
          </a:xfrm>
        </p:grpSpPr>
        <p:pic>
          <p:nvPicPr>
            <p:cNvPr id="10" name="Resim 9" descr="C:\Users\user\Desktop\WhatsApp Image 2019-09-17 at 15.34.38.jpe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768" y="3623669"/>
              <a:ext cx="2402354" cy="1600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Resim 10" descr="C:\Users\user\Desktop\WhatsApp Image 2019-09-17 at 15.34.49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928" y="5271735"/>
              <a:ext cx="2394194" cy="1594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Resim 11" descr="http://bef.deu.edu.tr/bote/wp-content/uploads/2013/08/nur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17" b="17589"/>
            <a:stretch/>
          </p:blipFill>
          <p:spPr bwMode="auto">
            <a:xfrm>
              <a:off x="5101998" y="3623669"/>
              <a:ext cx="2394194" cy="1611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Resim 12" descr="http://bef.deu.edu.tr/bote/wp-content/uploads/2013/08/holo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9641"/>
            <a:stretch/>
          </p:blipFill>
          <p:spPr bwMode="auto">
            <a:xfrm>
              <a:off x="7520800" y="3631298"/>
              <a:ext cx="2394194" cy="16074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Resim 18" descr="http://bef.deu.edu.tr/bote/wp-content/uploads/2013/08/sggozluk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3" b="21031"/>
            <a:stretch/>
          </p:blipFill>
          <p:spPr bwMode="auto">
            <a:xfrm>
              <a:off x="5101998" y="5271735"/>
              <a:ext cx="2394194" cy="1586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Resim 19" descr="http://bef.deu.edu.tr/bote/wp-content/uploads/2013/08/WhatsApp-Image-2019-06-17-at-16.41.18-1024x576.jpe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4" r="9506"/>
            <a:stretch/>
          </p:blipFill>
          <p:spPr bwMode="auto">
            <a:xfrm>
              <a:off x="7520800" y="5271735"/>
              <a:ext cx="2394194" cy="1586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6559"/>
            <a:ext cx="9144000" cy="53165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Campus Resources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1454" y="2633260"/>
            <a:ext cx="2625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3D printers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robotic sets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hologram devices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67381" y="2768170"/>
            <a:ext cx="35676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virtual </a:t>
            </a:r>
            <a:r>
              <a:rPr lang="en-US" sz="1600" dirty="0" smtClean="0"/>
              <a:t>reality technologies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augmented reality </a:t>
            </a:r>
            <a:r>
              <a:rPr lang="en-US" sz="1600" dirty="0"/>
              <a:t>technologies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8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tr-TR" sz="2800" dirty="0" smtClean="0">
                <a:solidFill>
                  <a:prstClr val="white"/>
                </a:solidFill>
                <a:latin typeface="+mj-lt"/>
              </a:rPr>
              <a:t>BUCA FACULTY OF EDUCATION</a:t>
            </a:r>
            <a:endParaRPr lang="tr-TR" sz="2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9" name="Metin kutusu 1"/>
          <p:cNvSpPr txBox="1"/>
          <p:nvPr/>
        </p:nvSpPr>
        <p:spPr>
          <a:xfrm>
            <a:off x="232333" y="1493931"/>
            <a:ext cx="538800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tr-TR" dirty="0" smtClean="0"/>
              <a:t>110.000 </a:t>
            </a:r>
            <a:r>
              <a:rPr lang="tr-TR" dirty="0"/>
              <a:t>m</a:t>
            </a:r>
            <a:r>
              <a:rPr lang="tr-TR" dirty="0" smtClean="0"/>
              <a:t>² </a:t>
            </a:r>
            <a:r>
              <a:rPr lang="tr-TR" dirty="0" err="1" smtClean="0"/>
              <a:t>campus</a:t>
            </a:r>
            <a:endParaRPr lang="tr-TR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tr-TR" dirty="0" err="1" smtClean="0"/>
              <a:t>Located</a:t>
            </a:r>
            <a:r>
              <a:rPr lang="tr-TR" dirty="0" smtClean="0"/>
              <a:t> in Buca, IZMIR</a:t>
            </a:r>
          </a:p>
        </p:txBody>
      </p:sp>
      <p:pic>
        <p:nvPicPr>
          <p:cNvPr id="12" name="Picture 11" descr="dekanlık on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3" y="2557469"/>
            <a:ext cx="8345179" cy="3681697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112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20</a:t>
            </a:fld>
            <a:endParaRPr lang="en-US" sz="1400" dirty="0"/>
          </a:p>
        </p:txBody>
      </p:sp>
      <p:sp>
        <p:nvSpPr>
          <p:cNvPr id="8" name="Dikdörtgen 1"/>
          <p:cNvSpPr/>
          <p:nvPr/>
        </p:nvSpPr>
        <p:spPr>
          <a:xfrm>
            <a:off x="398687" y="1633456"/>
            <a:ext cx="7707983" cy="101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LABORATORIES</a:t>
            </a:r>
            <a:endParaRPr lang="tr-TR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 Computer Labs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6559"/>
            <a:ext cx="9144000" cy="53165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Campus Resources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15" descr="computer lab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31" y="3057025"/>
            <a:ext cx="2499193" cy="1875567"/>
          </a:xfrm>
          <a:prstGeom prst="rect">
            <a:avLst/>
          </a:prstGeom>
        </p:spPr>
      </p:pic>
      <p:pic>
        <p:nvPicPr>
          <p:cNvPr id="17" name="Picture 16" descr="computer lab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" y="3115193"/>
            <a:ext cx="2746908" cy="1832166"/>
          </a:xfrm>
          <a:prstGeom prst="rect">
            <a:avLst/>
          </a:prstGeom>
        </p:spPr>
      </p:pic>
      <p:pic>
        <p:nvPicPr>
          <p:cNvPr id="18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07" y="3072333"/>
            <a:ext cx="2779750" cy="18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Dikdörtgen 1"/>
          <p:cNvSpPr/>
          <p:nvPr/>
        </p:nvSpPr>
        <p:spPr>
          <a:xfrm>
            <a:off x="398687" y="1633456"/>
            <a:ext cx="7707983" cy="101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LABORATORIES</a:t>
            </a:r>
            <a:endParaRPr lang="tr-TR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 Physics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Biology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Chemistry, and Science Laboratories 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6559"/>
            <a:ext cx="9144000" cy="53165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Campus Resources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ataturk heykelı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359"/>
            <a:ext cx="9144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Campus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Resources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22</a:t>
            </a:fld>
            <a:endParaRPr lang="en-US" sz="1400" dirty="0"/>
          </a:p>
        </p:txBody>
      </p:sp>
      <p:sp>
        <p:nvSpPr>
          <p:cNvPr id="8" name="Dikdörtgen 1"/>
          <p:cNvSpPr/>
          <p:nvPr/>
        </p:nvSpPr>
        <p:spPr>
          <a:xfrm>
            <a:off x="339623" y="1648224"/>
            <a:ext cx="5138656" cy="139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CONFERENCE AND MEETING SPACE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Conference Hall 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 Meeting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Halls </a:t>
            </a:r>
            <a:endParaRPr lang="tr-TR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konferans salon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5" y="2908382"/>
            <a:ext cx="5581642" cy="3589642"/>
          </a:xfrm>
          <a:prstGeom prst="rect">
            <a:avLst/>
          </a:prstGeom>
        </p:spPr>
      </p:pic>
      <p:pic>
        <p:nvPicPr>
          <p:cNvPr id="9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4" y="1871272"/>
            <a:ext cx="2126646" cy="1407277"/>
          </a:xfrm>
          <a:prstGeom prst="rect">
            <a:avLst/>
          </a:prstGeom>
        </p:spPr>
      </p:pic>
      <p:pic>
        <p:nvPicPr>
          <p:cNvPr id="10" name="Resim 27"/>
          <p:cNvPicPr>
            <a:picLocks noChangeAspect="1"/>
          </p:cNvPicPr>
          <p:nvPr/>
        </p:nvPicPr>
        <p:blipFill rotWithShape="1">
          <a:blip r:embed="rId6"/>
          <a:srcRect l="3172" t="19205" r="4207"/>
          <a:stretch/>
        </p:blipFill>
        <p:spPr>
          <a:xfrm>
            <a:off x="6665664" y="3386080"/>
            <a:ext cx="2120253" cy="1505341"/>
          </a:xfrm>
          <a:prstGeom prst="rect">
            <a:avLst/>
          </a:prstGeom>
        </p:spPr>
      </p:pic>
      <p:pic>
        <p:nvPicPr>
          <p:cNvPr id="11" name="Resim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778" y="5065504"/>
            <a:ext cx="2140907" cy="13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7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Campus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Resources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23</a:t>
            </a:fld>
            <a:endParaRPr lang="en-US" sz="1400" dirty="0"/>
          </a:p>
        </p:txBody>
      </p:sp>
      <p:sp>
        <p:nvSpPr>
          <p:cNvPr id="8" name="Dikdörtgen 1"/>
          <p:cNvSpPr/>
          <p:nvPr/>
        </p:nvSpPr>
        <p:spPr>
          <a:xfrm>
            <a:off x="457753" y="1766370"/>
            <a:ext cx="3986888" cy="170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tr-TR" dirty="0" err="1" smtClean="0"/>
              <a:t>Dining</a:t>
            </a:r>
            <a:r>
              <a:rPr lang="tr-TR" dirty="0" smtClean="0"/>
              <a:t> </a:t>
            </a:r>
            <a:r>
              <a:rPr lang="tr-TR" dirty="0" err="1"/>
              <a:t>Hall</a:t>
            </a:r>
            <a:r>
              <a:rPr lang="tr-TR" dirty="0"/>
              <a:t>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tr-TR" dirty="0" smtClean="0"/>
              <a:t>3 </a:t>
            </a:r>
            <a:r>
              <a:rPr lang="tr-TR" dirty="0" err="1" smtClean="0"/>
              <a:t>Cafeteria</a:t>
            </a:r>
            <a:r>
              <a:rPr lang="tr-TR" dirty="0" smtClean="0"/>
              <a:t>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tr-TR" dirty="0" err="1" smtClean="0"/>
              <a:t>Indoor</a:t>
            </a:r>
            <a:r>
              <a:rPr lang="tr-TR" dirty="0" smtClean="0"/>
              <a:t> </a:t>
            </a:r>
            <a:r>
              <a:rPr lang="tr-TR" dirty="0"/>
              <a:t>S</a:t>
            </a:r>
            <a:r>
              <a:rPr lang="tr-TR" dirty="0" smtClean="0"/>
              <a:t>ports </a:t>
            </a:r>
            <a:r>
              <a:rPr lang="tr-TR" dirty="0" err="1"/>
              <a:t>F</a:t>
            </a:r>
            <a:r>
              <a:rPr lang="tr-TR" dirty="0" err="1" smtClean="0"/>
              <a:t>acility</a:t>
            </a:r>
            <a:r>
              <a:rPr lang="tr-TR" dirty="0" smtClean="0"/>
              <a:t> </a:t>
            </a:r>
            <a:endParaRPr lang="tr-TR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tr-TR" dirty="0" err="1"/>
              <a:t>Astroturf</a:t>
            </a:r>
            <a:r>
              <a:rPr lang="tr-TR" dirty="0"/>
              <a:t> </a:t>
            </a:r>
            <a:r>
              <a:rPr lang="tr-TR" dirty="0" smtClean="0"/>
              <a:t>Soccer </a:t>
            </a:r>
            <a:r>
              <a:rPr lang="tr-TR" dirty="0" err="1" smtClean="0"/>
              <a:t>Field</a:t>
            </a:r>
            <a:endParaRPr lang="tr-TR" dirty="0"/>
          </a:p>
          <a:p>
            <a:pPr marL="1600200" lvl="3" indent="-2286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tr-TR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dekanlık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51" y="3485304"/>
            <a:ext cx="3445920" cy="2584441"/>
          </a:xfrm>
          <a:prstGeom prst="rect">
            <a:avLst/>
          </a:prstGeom>
        </p:spPr>
      </p:pic>
      <p:pic>
        <p:nvPicPr>
          <p:cNvPr id="3" name="Picture 2" descr="bahç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12" y="3473372"/>
            <a:ext cx="2589733" cy="2589733"/>
          </a:xfrm>
          <a:prstGeom prst="rect">
            <a:avLst/>
          </a:prstGeom>
        </p:spPr>
      </p:pic>
      <p:pic>
        <p:nvPicPr>
          <p:cNvPr id="9" name="Picture 8" descr="bahç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0" y="3458605"/>
            <a:ext cx="2611140" cy="26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lvl="0" algn="l"/>
            <a:r>
              <a:rPr lang="tr-TR" sz="2800" b="1" dirty="0" smtClean="0">
                <a:solidFill>
                  <a:schemeClr val="bg1"/>
                </a:solidFill>
              </a:rPr>
              <a:t/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err="1" smtClean="0">
                <a:solidFill>
                  <a:schemeClr val="bg1"/>
                </a:solidFill>
              </a:rPr>
              <a:t>Campus</a:t>
            </a:r>
            <a:r>
              <a:rPr lang="tr-TR" sz="2800" b="1" dirty="0" smtClean="0">
                <a:solidFill>
                  <a:schemeClr val="bg1"/>
                </a:solidFill>
              </a:rPr>
              <a:t> Life</a:t>
            </a:r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518" y="1757419"/>
            <a:ext cx="82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Throughout the academic year, our </a:t>
            </a:r>
            <a:r>
              <a:rPr lang="en-US" dirty="0" smtClean="0"/>
              <a:t>campus hosts </a:t>
            </a:r>
            <a:r>
              <a:rPr lang="en-US" dirty="0" smtClean="0"/>
              <a:t>a variety of academic, social, and cultural events.  </a:t>
            </a:r>
            <a:endParaRPr lang="en-US" dirty="0"/>
          </a:p>
        </p:txBody>
      </p:sp>
      <p:grpSp>
        <p:nvGrpSpPr>
          <p:cNvPr id="10" name="Grup 4"/>
          <p:cNvGrpSpPr/>
          <p:nvPr/>
        </p:nvGrpSpPr>
        <p:grpSpPr>
          <a:xfrm>
            <a:off x="571395" y="2853713"/>
            <a:ext cx="4626326" cy="1502918"/>
            <a:chOff x="1515736" y="2608303"/>
            <a:chExt cx="9899192" cy="3210328"/>
          </a:xfrm>
        </p:grpSpPr>
        <p:pic>
          <p:nvPicPr>
            <p:cNvPr id="11" name="Resim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" b="90000" l="778" r="99778">
                          <a14:foregroundMark x1="23333" y1="30200" x2="23333" y2="30200"/>
                          <a14:foregroundMark x1="21722" y1="17000" x2="28889" y2="42600"/>
                          <a14:foregroundMark x1="19333" y1="50800" x2="19056" y2="60000"/>
                          <a14:foregroundMark x1="7944" y1="29200" x2="7944" y2="29200"/>
                          <a14:foregroundMark x1="7778" y1="30800" x2="4889" y2="16400"/>
                          <a14:foregroundMark x1="3167" y1="21600" x2="2667" y2="22200"/>
                          <a14:foregroundMark x1="1111" y1="25600" x2="1111" y2="25600"/>
                          <a14:foregroundMark x1="8389" y1="5200" x2="8389" y2="5200"/>
                          <a14:foregroundMark x1="7944" y1="1600" x2="7944" y2="1600"/>
                          <a14:foregroundMark x1="19500" y1="68000" x2="19500" y2="68000"/>
                          <a14:foregroundMark x1="18389" y1="72600" x2="18389" y2="72600"/>
                          <a14:foregroundMark x1="26667" y1="69600" x2="26667" y2="69600"/>
                          <a14:foregroundMark x1="26667" y1="65000" x2="26667" y2="65000"/>
                          <a14:foregroundMark x1="25056" y1="61400" x2="25056" y2="61400"/>
                          <a14:foregroundMark x1="24722" y1="61400" x2="24722" y2="61400"/>
                          <a14:foregroundMark x1="6833" y1="51200" x2="6833" y2="51200"/>
                          <a14:foregroundMark x1="10000" y1="61000" x2="10278" y2="65000"/>
                          <a14:foregroundMark x1="14444" y1="78200" x2="11278" y2="61000"/>
                          <a14:foregroundMark x1="5389" y1="45600" x2="1556" y2="30800"/>
                          <a14:foregroundMark x1="3167" y1="19000" x2="8389" y2="7400"/>
                          <a14:foregroundMark x1="4722" y1="11800" x2="6167" y2="7800"/>
                          <a14:foregroundMark x1="30000" y1="10400" x2="30000" y2="10400"/>
                          <a14:foregroundMark x1="14611" y1="4800" x2="14611" y2="4800"/>
                          <a14:foregroundMark x1="19056" y1="9400" x2="19056" y2="9400"/>
                          <a14:foregroundMark x1="2056" y1="49600" x2="2056" y2="49600"/>
                          <a14:foregroundMark x1="10167" y1="65000" x2="10167" y2="65000"/>
                          <a14:foregroundMark x1="6667" y1="55800" x2="6667" y2="55800"/>
                          <a14:foregroundMark x1="6667" y1="55800" x2="6667" y2="55800"/>
                          <a14:foregroundMark x1="12667" y1="79800" x2="12667" y2="79800"/>
                          <a14:foregroundMark x1="12667" y1="79800" x2="12667" y2="79800"/>
                          <a14:foregroundMark x1="25222" y1="77800" x2="25222" y2="77800"/>
                          <a14:foregroundMark x1="25222" y1="77800" x2="25222" y2="77800"/>
                          <a14:foregroundMark x1="25222" y1="73600" x2="25222" y2="73600"/>
                          <a14:foregroundMark x1="25222" y1="73600" x2="25222" y2="73600"/>
                          <a14:foregroundMark x1="19667" y1="78200" x2="19667" y2="78200"/>
                          <a14:foregroundMark x1="17278" y1="81400" x2="17278" y2="81400"/>
                          <a14:foregroundMark x1="14611" y1="84400" x2="14611" y2="84400"/>
                          <a14:foregroundMark x1="16667" y1="85400" x2="17611" y2="85400"/>
                          <a14:foregroundMark x1="75556" y1="33800" x2="82389" y2="37000"/>
                          <a14:foregroundMark x1="72056" y1="16400" x2="99833" y2="7400"/>
                          <a14:foregroundMark x1="97111" y1="52800" x2="89333" y2="70600"/>
                          <a14:foregroundMark x1="94111" y1="76800" x2="95556" y2="46600"/>
                          <a14:foregroundMark x1="84722" y1="81400" x2="84722" y2="81400"/>
                          <a14:foregroundMark x1="80000" y1="85000" x2="80000" y2="85000"/>
                          <a14:foregroundMark x1="83778" y1="85000" x2="83778" y2="85000"/>
                          <a14:foregroundMark x1="3611" y1="7400" x2="3611" y2="7400"/>
                          <a14:foregroundMark x1="1556" y1="6200" x2="1556" y2="6200"/>
                          <a14:foregroundMark x1="1556" y1="6200" x2="1556" y2="6200"/>
                          <a14:foregroundMark x1="1556" y1="6200" x2="1556" y2="6200"/>
                          <a14:foregroundMark x1="1722" y1="13000" x2="1722" y2="13000"/>
                          <a14:foregroundMark x1="778" y1="15400" x2="778" y2="15400"/>
                          <a14:foregroundMark x1="3611" y1="13000" x2="3611" y2="13000"/>
                          <a14:foregroundMark x1="10778" y1="73600" x2="10778" y2="73600"/>
                          <a14:foregroundMark x1="22056" y1="75200" x2="22056" y2="75200"/>
                          <a14:foregroundMark x1="22056" y1="75200" x2="22056" y2="75200"/>
                          <a14:foregroundMark x1="26833" y1="84400" x2="26833" y2="84400"/>
                          <a14:foregroundMark x1="28556" y1="83400" x2="28556" y2="83400"/>
                          <a14:foregroundMark x1="28056" y1="78200" x2="28056" y2="78200"/>
                          <a14:foregroundMark x1="23944" y1="70200" x2="23944" y2="70200"/>
                          <a14:foregroundMark x1="23778" y1="69600" x2="23778" y2="69600"/>
                          <a14:foregroundMark x1="22833" y1="64600" x2="22833" y2="64600"/>
                          <a14:foregroundMark x1="22500" y1="64600" x2="22500" y2="64600"/>
                          <a14:foregroundMark x1="23611" y1="82800" x2="23611" y2="82800"/>
                          <a14:foregroundMark x1="33000" y1="83400" x2="33000" y2="83400"/>
                          <a14:foregroundMark x1="30944" y1="86000" x2="30944" y2="86000"/>
                          <a14:foregroundMark x1="34611" y1="82400" x2="34611" y2="82400"/>
                          <a14:foregroundMark x1="33500" y1="78200" x2="33500" y2="78200"/>
                          <a14:foregroundMark x1="10278" y1="81400" x2="10278" y2="81400"/>
                          <a14:foregroundMark x1="4444" y1="67600" x2="4444" y2="67600"/>
                          <a14:foregroundMark x1="2222" y1="57800" x2="2222" y2="57800"/>
                          <a14:foregroundMark x1="3167" y1="49200" x2="3167" y2="49200"/>
                          <a14:foregroundMark x1="3167" y1="47600" x2="3167" y2="47600"/>
                          <a14:foregroundMark x1="3167" y1="47600" x2="3167" y2="47600"/>
                          <a14:foregroundMark x1="2833" y1="43600" x2="2833" y2="43600"/>
                          <a14:foregroundMark x1="69333" y1="23200" x2="69333" y2="23200"/>
                          <a14:foregroundMark x1="97111" y1="78800" x2="97111" y2="78800"/>
                          <a14:foregroundMark x1="89333" y1="74200" x2="98056" y2="72200"/>
                          <a14:foregroundMark x1="90611" y1="64600" x2="99500" y2="53200"/>
                          <a14:backgroundMark x1="2389" y1="69600" x2="2389" y2="6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984" y="2608303"/>
              <a:ext cx="9144342" cy="2841812"/>
            </a:xfrm>
            <a:prstGeom prst="rect">
              <a:avLst/>
            </a:prstGeom>
          </p:spPr>
        </p:pic>
        <p:sp>
          <p:nvSpPr>
            <p:cNvPr id="12" name="Dikdörtgen 2"/>
            <p:cNvSpPr/>
            <p:nvPr/>
          </p:nvSpPr>
          <p:spPr>
            <a:xfrm rot="19054177">
              <a:off x="1515736" y="3482354"/>
              <a:ext cx="1306286" cy="2336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Dikdörtgen 12"/>
            <p:cNvSpPr/>
            <p:nvPr/>
          </p:nvSpPr>
          <p:spPr>
            <a:xfrm rot="13351298">
              <a:off x="10108642" y="3446401"/>
              <a:ext cx="1306286" cy="2336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0557" y="4031728"/>
            <a:ext cx="5670241" cy="31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</a:t>
            </a:r>
            <a:r>
              <a:rPr lang="en-US" sz="1400" baseline="30000" dirty="0" smtClean="0">
                <a:solidFill>
                  <a:srgbClr val="800000"/>
                </a:solidFill>
              </a:rPr>
              <a:t>st</a:t>
            </a:r>
            <a:r>
              <a:rPr lang="en-US" sz="1400" dirty="0" smtClean="0">
                <a:solidFill>
                  <a:srgbClr val="800000"/>
                </a:solidFill>
              </a:rPr>
              <a:t> International Science, Education, Art, and Technology Symposium 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14" name="Picture 13" descr="ube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12" y="3130866"/>
            <a:ext cx="3039795" cy="2279846"/>
          </a:xfrm>
          <a:prstGeom prst="rect">
            <a:avLst/>
          </a:prstGeom>
        </p:spPr>
      </p:pic>
      <p:pic>
        <p:nvPicPr>
          <p:cNvPr id="19" name="Picture 8" descr="Görüntünün olası içeriği: 7 kişi, kalabalı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35" y="4513004"/>
            <a:ext cx="2658092" cy="14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6880" y="6089229"/>
            <a:ext cx="4262709" cy="30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European Research Project: EDUCODE Workshop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282"/>
            <a:ext cx="9144000" cy="753475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endParaRPr lang="ru-RU" sz="4000" dirty="0"/>
          </a:p>
        </p:txBody>
      </p:sp>
      <p:graphicFrame>
        <p:nvGraphicFramePr>
          <p:cNvPr id="57" name="Диаграмма 56"/>
          <p:cNvGraphicFramePr/>
          <p:nvPr>
            <p:extLst/>
          </p:nvPr>
        </p:nvGraphicFramePr>
        <p:xfrm>
          <a:off x="356574" y="1237017"/>
          <a:ext cx="820739" cy="79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" name="Resim 30">
            <a:extLst>
              <a:ext uri="{FF2B5EF4-FFF2-40B4-BE49-F238E27FC236}">
                <a16:creationId xmlns="" xmlns:a16="http://schemas.microsoft.com/office/drawing/2014/main" id="{F917FCCE-2E35-4DDD-976D-611B60C32F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3098" y="45126"/>
            <a:ext cx="1020902" cy="753475"/>
          </a:xfrm>
          <a:prstGeom prst="rect">
            <a:avLst/>
          </a:prstGeom>
        </p:spPr>
      </p:pic>
      <p:pic>
        <p:nvPicPr>
          <p:cNvPr id="32" name="Picture 2" descr="dokuz eylül üniversitesi LOGO ile ilgili g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6" y="45126"/>
            <a:ext cx="801397" cy="8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กลุ่ม 72">
            <a:extLst>
              <a:ext uri="{FF2B5EF4-FFF2-40B4-BE49-F238E27FC236}">
                <a16:creationId xmlns="" xmlns:a16="http://schemas.microsoft.com/office/drawing/2014/main" id="{548636F7-5C25-4148-B87B-73EE0FB951FE}"/>
              </a:ext>
            </a:extLst>
          </p:cNvPr>
          <p:cNvGrpSpPr/>
          <p:nvPr/>
        </p:nvGrpSpPr>
        <p:grpSpPr>
          <a:xfrm>
            <a:off x="4256899" y="1346143"/>
            <a:ext cx="3805535" cy="1084058"/>
            <a:chOff x="15670212" y="2725581"/>
            <a:chExt cx="5254625" cy="3865740"/>
          </a:xfrm>
        </p:grpSpPr>
        <p:sp>
          <p:nvSpPr>
            <p:cNvPr id="22" name="Freeform 10">
              <a:extLst>
                <a:ext uri="{FF2B5EF4-FFF2-40B4-BE49-F238E27FC236}">
                  <a16:creationId xmlns="" xmlns:a16="http://schemas.microsoft.com/office/drawing/2014/main" id="{2FFF746F-4B65-487D-9DC9-C92984C6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895598"/>
              <a:ext cx="5254625" cy="3695723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="" xmlns:a16="http://schemas.microsoft.com/office/drawing/2014/main" id="{7A93A8C9-3635-4A30-B4D0-D2B4F918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725581"/>
              <a:ext cx="5254625" cy="340034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grpSp>
        <p:nvGrpSpPr>
          <p:cNvPr id="41" name="กลุ่ม 72">
            <a:extLst>
              <a:ext uri="{FF2B5EF4-FFF2-40B4-BE49-F238E27FC236}">
                <a16:creationId xmlns="" xmlns:a16="http://schemas.microsoft.com/office/drawing/2014/main" id="{548636F7-5C25-4148-B87B-73EE0FB951FE}"/>
              </a:ext>
            </a:extLst>
          </p:cNvPr>
          <p:cNvGrpSpPr/>
          <p:nvPr/>
        </p:nvGrpSpPr>
        <p:grpSpPr>
          <a:xfrm>
            <a:off x="4271665" y="3170225"/>
            <a:ext cx="3805535" cy="1084058"/>
            <a:chOff x="15670212" y="2725581"/>
            <a:chExt cx="5254625" cy="3865740"/>
          </a:xfrm>
        </p:grpSpPr>
        <p:sp>
          <p:nvSpPr>
            <p:cNvPr id="42" name="Freeform 10">
              <a:extLst>
                <a:ext uri="{FF2B5EF4-FFF2-40B4-BE49-F238E27FC236}">
                  <a16:creationId xmlns="" xmlns:a16="http://schemas.microsoft.com/office/drawing/2014/main" id="{2FFF746F-4B65-487D-9DC9-C92984C6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895598"/>
              <a:ext cx="5254625" cy="3695723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="" xmlns:a16="http://schemas.microsoft.com/office/drawing/2014/main" id="{7A93A8C9-3635-4A30-B4D0-D2B4F918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725581"/>
              <a:ext cx="5254625" cy="340034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grpSp>
        <p:nvGrpSpPr>
          <p:cNvPr id="44" name="กลุ่ม 72">
            <a:extLst>
              <a:ext uri="{FF2B5EF4-FFF2-40B4-BE49-F238E27FC236}">
                <a16:creationId xmlns="" xmlns:a16="http://schemas.microsoft.com/office/drawing/2014/main" id="{548636F7-5C25-4148-B87B-73EE0FB951FE}"/>
              </a:ext>
            </a:extLst>
          </p:cNvPr>
          <p:cNvGrpSpPr/>
          <p:nvPr/>
        </p:nvGrpSpPr>
        <p:grpSpPr>
          <a:xfrm>
            <a:off x="4271665" y="4970450"/>
            <a:ext cx="3805535" cy="1084058"/>
            <a:chOff x="15670212" y="2725581"/>
            <a:chExt cx="5254625" cy="3865740"/>
          </a:xfrm>
        </p:grpSpPr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2FFF746F-4B65-487D-9DC9-C92984C6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895598"/>
              <a:ext cx="5254625" cy="3695723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="" xmlns:a16="http://schemas.microsoft.com/office/drawing/2014/main" id="{7A93A8C9-3635-4A30-B4D0-D2B4F918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725581"/>
              <a:ext cx="5254625" cy="340034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sp>
        <p:nvSpPr>
          <p:cNvPr id="2" name="Dikdörtgen 1"/>
          <p:cNvSpPr/>
          <p:nvPr/>
        </p:nvSpPr>
        <p:spPr>
          <a:xfrm>
            <a:off x="4370810" y="1580852"/>
            <a:ext cx="363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13th </a:t>
            </a:r>
            <a:r>
              <a:rPr lang="tr-TR" dirty="0" err="1" smtClean="0"/>
              <a:t>Computer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Instructional</a:t>
            </a:r>
            <a:r>
              <a:rPr lang="tr-TR" dirty="0" smtClean="0"/>
              <a:t> Technologies </a:t>
            </a:r>
            <a:r>
              <a:rPr lang="tr-TR" dirty="0" err="1" smtClean="0"/>
              <a:t>Student</a:t>
            </a:r>
            <a:r>
              <a:rPr lang="tr-TR" dirty="0" smtClean="0"/>
              <a:t> </a:t>
            </a:r>
            <a:r>
              <a:rPr lang="tr-TR" dirty="0" err="1" smtClean="0"/>
              <a:t>Congress</a:t>
            </a:r>
            <a:endParaRPr lang="ru-RU" dirty="0"/>
          </a:p>
        </p:txBody>
      </p:sp>
      <p:sp>
        <p:nvSpPr>
          <p:cNvPr id="48" name="TextBox 50"/>
          <p:cNvSpPr txBox="1"/>
          <p:nvPr/>
        </p:nvSpPr>
        <p:spPr>
          <a:xfrm>
            <a:off x="4271665" y="3408507"/>
            <a:ext cx="380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Instructional Materials Exhibition</a:t>
            </a:r>
            <a:endParaRPr lang="en-US" dirty="0"/>
          </a:p>
        </p:txBody>
      </p:sp>
      <p:sp>
        <p:nvSpPr>
          <p:cNvPr id="49" name="TextBox 50"/>
          <p:cNvSpPr txBox="1"/>
          <p:nvPr/>
        </p:nvSpPr>
        <p:spPr>
          <a:xfrm>
            <a:off x="4542468" y="5186481"/>
            <a:ext cx="305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Student</a:t>
            </a:r>
            <a:r>
              <a:rPr lang="tr-TR" dirty="0" smtClean="0"/>
              <a:t> Festival:</a:t>
            </a:r>
          </a:p>
          <a:p>
            <a:pPr algn="ctr"/>
            <a:r>
              <a:rPr lang="tr-TR" dirty="0" smtClean="0"/>
              <a:t>Genç </a:t>
            </a:r>
            <a:r>
              <a:rPr lang="tr-TR" dirty="0" err="1"/>
              <a:t>Bi</a:t>
            </a:r>
            <a:r>
              <a:rPr lang="tr-TR" dirty="0"/>
              <a:t>’ </a:t>
            </a:r>
            <a:r>
              <a:rPr lang="tr-TR" dirty="0" err="1"/>
              <a:t>Fest</a:t>
            </a:r>
            <a:endParaRPr lang="tr-TR" dirty="0"/>
          </a:p>
        </p:txBody>
      </p:sp>
      <p:pic>
        <p:nvPicPr>
          <p:cNvPr id="24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72" y="1019007"/>
            <a:ext cx="2476107" cy="1572393"/>
          </a:xfrm>
          <a:prstGeom prst="rect">
            <a:avLst/>
          </a:prstGeom>
        </p:spPr>
      </p:pic>
      <p:pic>
        <p:nvPicPr>
          <p:cNvPr id="27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60" y="2805878"/>
            <a:ext cx="2462597" cy="1674411"/>
          </a:xfrm>
          <a:prstGeom prst="rect">
            <a:avLst/>
          </a:prstGeom>
        </p:spPr>
      </p:pic>
      <p:pic>
        <p:nvPicPr>
          <p:cNvPr id="28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94" y="4715533"/>
            <a:ext cx="2529175" cy="16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̈zik konse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1" y="1428757"/>
            <a:ext cx="3310820" cy="2207212"/>
          </a:xfrm>
          <a:prstGeom prst="rect">
            <a:avLst/>
          </a:prstGeom>
        </p:spPr>
      </p:pic>
      <p:pic>
        <p:nvPicPr>
          <p:cNvPr id="3" name="Picture 2" descr="6Q4A8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61" y="1412674"/>
            <a:ext cx="3310820" cy="2207213"/>
          </a:xfrm>
          <a:prstGeom prst="rect">
            <a:avLst/>
          </a:prstGeom>
        </p:spPr>
      </p:pic>
      <p:sp>
        <p:nvSpPr>
          <p:cNvPr id="9" name="Dikdörtgen 24"/>
          <p:cNvSpPr/>
          <p:nvPr/>
        </p:nvSpPr>
        <p:spPr>
          <a:xfrm>
            <a:off x="2511657" y="4080911"/>
            <a:ext cx="3810297" cy="205472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228" t="-18915" r="3228" b="-18915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Resim 30">
            <a:extLst>
              <a:ext uri="{FF2B5EF4-FFF2-40B4-BE49-F238E27FC236}">
                <a16:creationId xmlns="" xmlns:a16="http://schemas.microsoft.com/office/drawing/2014/main" id="{F917FCCE-2E35-4DDD-976D-611B60C32F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3098" y="45126"/>
            <a:ext cx="1020902" cy="753475"/>
          </a:xfrm>
          <a:prstGeom prst="rect">
            <a:avLst/>
          </a:prstGeom>
        </p:spPr>
      </p:pic>
      <p:pic>
        <p:nvPicPr>
          <p:cNvPr id="13" name="Picture 2" descr="dokuz eylül üniversitesi LOGO ile ilgili g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6" y="45126"/>
            <a:ext cx="801397" cy="8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1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56"/>
          <p:cNvGraphicFramePr/>
          <p:nvPr>
            <p:extLst/>
          </p:nvPr>
        </p:nvGraphicFramePr>
        <p:xfrm>
          <a:off x="356574" y="1237017"/>
          <a:ext cx="820739" cy="79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กลุ่ม 72">
            <a:extLst>
              <a:ext uri="{FF2B5EF4-FFF2-40B4-BE49-F238E27FC236}">
                <a16:creationId xmlns="" xmlns:a16="http://schemas.microsoft.com/office/drawing/2014/main" id="{548636F7-5C25-4148-B87B-73EE0FB951FE}"/>
              </a:ext>
            </a:extLst>
          </p:cNvPr>
          <p:cNvGrpSpPr/>
          <p:nvPr/>
        </p:nvGrpSpPr>
        <p:grpSpPr>
          <a:xfrm>
            <a:off x="4271665" y="1493824"/>
            <a:ext cx="3805535" cy="1763725"/>
            <a:chOff x="15670212" y="2725581"/>
            <a:chExt cx="5254625" cy="3865740"/>
          </a:xfrm>
        </p:grpSpPr>
        <p:sp>
          <p:nvSpPr>
            <p:cNvPr id="22" name="Freeform 10">
              <a:extLst>
                <a:ext uri="{FF2B5EF4-FFF2-40B4-BE49-F238E27FC236}">
                  <a16:creationId xmlns="" xmlns:a16="http://schemas.microsoft.com/office/drawing/2014/main" id="{2FFF746F-4B65-487D-9DC9-C92984C6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895598"/>
              <a:ext cx="5254625" cy="3695723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="" xmlns:a16="http://schemas.microsoft.com/office/drawing/2014/main" id="{7A93A8C9-3635-4A30-B4D0-D2B4F918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12" y="2725581"/>
              <a:ext cx="5254625" cy="340034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pic>
        <p:nvPicPr>
          <p:cNvPr id="18" name="Resim 16" descr="C:\Users\user\Desktop\WhatsApp Image 2019-09-17 at 16.57.16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4" y="3454994"/>
            <a:ext cx="3796326" cy="284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5"/>
          <a:srcRect l="11857" t="38937" r="6084" b="10129"/>
          <a:stretch/>
        </p:blipFill>
        <p:spPr>
          <a:xfrm>
            <a:off x="308468" y="1467971"/>
            <a:ext cx="4066380" cy="1893000"/>
          </a:xfrm>
          <a:prstGeom prst="rect">
            <a:avLst/>
          </a:prstGeom>
        </p:spPr>
      </p:pic>
      <p:sp>
        <p:nvSpPr>
          <p:cNvPr id="13" name="Dikdörtgen 1"/>
          <p:cNvSpPr/>
          <p:nvPr/>
        </p:nvSpPr>
        <p:spPr>
          <a:xfrm>
            <a:off x="4387680" y="1897372"/>
            <a:ext cx="3586095" cy="1001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support</a:t>
            </a:r>
            <a:r>
              <a:rPr lang="tr-TR" dirty="0" smtClean="0"/>
              <a:t> of </a:t>
            </a:r>
            <a:r>
              <a:rPr lang="tr-TR" dirty="0" err="1" smtClean="0"/>
              <a:t>lifelong</a:t>
            </a:r>
            <a:r>
              <a:rPr lang="tr-TR" dirty="0" smtClean="0"/>
              <a:t> </a:t>
            </a:r>
            <a:r>
              <a:rPr lang="tr-TR" dirty="0" err="1" smtClean="0"/>
              <a:t>learning</a:t>
            </a:r>
            <a:r>
              <a:rPr lang="tr-TR" dirty="0" smtClean="0"/>
              <a:t>, </a:t>
            </a:r>
            <a:r>
              <a:rPr lang="tr-TR" dirty="0" err="1" smtClean="0"/>
              <a:t>free</a:t>
            </a:r>
            <a:r>
              <a:rPr lang="tr-TR" dirty="0" smtClean="0"/>
              <a:t>, </a:t>
            </a:r>
            <a:r>
              <a:rPr lang="tr-TR" dirty="0" err="1" smtClean="0"/>
              <a:t>certified</a:t>
            </a:r>
            <a:r>
              <a:rPr lang="tr-TR" dirty="0" smtClean="0"/>
              <a:t> </a:t>
            </a:r>
            <a:r>
              <a:rPr lang="tr-TR" dirty="0" err="1" smtClean="0"/>
              <a:t>courses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academic</a:t>
            </a:r>
            <a:r>
              <a:rPr lang="tr-TR" dirty="0" smtClean="0"/>
              <a:t> </a:t>
            </a:r>
            <a:r>
              <a:rPr lang="tr-TR" dirty="0" err="1" smtClean="0"/>
              <a:t>staff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>
            <a:off x="4976225" y="3378933"/>
            <a:ext cx="2923717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srgbClr val="008000"/>
                </a:solidFill>
              </a:rPr>
              <a:t>Drama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srgbClr val="008000"/>
                </a:solidFill>
              </a:rPr>
              <a:t>Guitar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srgbClr val="008000"/>
                </a:solidFill>
              </a:rPr>
              <a:t>Violin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8000"/>
                </a:solidFill>
              </a:rPr>
              <a:t>Diction </a:t>
            </a:r>
            <a:r>
              <a:rPr lang="en-US" sz="1600" dirty="0">
                <a:solidFill>
                  <a:srgbClr val="008000"/>
                </a:solidFill>
              </a:rPr>
              <a:t>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srgbClr val="008000"/>
                </a:solidFill>
              </a:rPr>
              <a:t>Sign language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srgbClr val="008000"/>
                </a:solidFill>
              </a:rPr>
              <a:t>Folk dance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8000"/>
                </a:solidFill>
              </a:rPr>
              <a:t>Pilates </a:t>
            </a:r>
            <a:r>
              <a:rPr lang="en-US" sz="1600" dirty="0">
                <a:solidFill>
                  <a:srgbClr val="008000"/>
                </a:solidFill>
              </a:rPr>
              <a:t>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8000"/>
                </a:solidFill>
              </a:rPr>
              <a:t>Kick-box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8000"/>
                </a:solidFill>
              </a:rPr>
              <a:t>Taekwondo course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7" name="Picture 2" descr="dokuz eylül üniversitesi LOGO ile ilgili g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6" y="45126"/>
            <a:ext cx="801397" cy="8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Resim 30">
            <a:extLst>
              <a:ext uri="{FF2B5EF4-FFF2-40B4-BE49-F238E27FC236}">
                <a16:creationId xmlns="" xmlns:a16="http://schemas.microsoft.com/office/drawing/2014/main" id="{F917FCCE-2E35-4DDD-976D-611B60C32FB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3098" y="45126"/>
            <a:ext cx="1020902" cy="75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0302" y="3610035"/>
            <a:ext cx="430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http://</a:t>
            </a:r>
            <a:r>
              <a:rPr lang="en-US" sz="2800" dirty="0" err="1" smtClean="0">
                <a:solidFill>
                  <a:srgbClr val="800000"/>
                </a:solidFill>
              </a:rPr>
              <a:t>deyos.deu.edu</a:t>
            </a:r>
            <a:r>
              <a:rPr lang="en-US" sz="2800" dirty="0" smtClean="0">
                <a:solidFill>
                  <a:srgbClr val="800000"/>
                </a:solidFill>
              </a:rPr>
              <a:t>/</a:t>
            </a:r>
            <a:r>
              <a:rPr lang="en-US" sz="2800" dirty="0" err="1" smtClean="0">
                <a:solidFill>
                  <a:srgbClr val="800000"/>
                </a:solidFill>
              </a:rPr>
              <a:t>tr</a:t>
            </a:r>
            <a:r>
              <a:rPr lang="en-US" sz="2800" dirty="0" smtClean="0">
                <a:solidFill>
                  <a:srgbClr val="800000"/>
                </a:solidFill>
              </a:rPr>
              <a:t>/en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4" name="Picture 2" descr="dokuz eylül üniversitesi LOGO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6" y="45126"/>
            <a:ext cx="801397" cy="8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30">
            <a:extLst>
              <a:ext uri="{FF2B5EF4-FFF2-40B4-BE49-F238E27FC236}">
                <a16:creationId xmlns="" xmlns:a16="http://schemas.microsoft.com/office/drawing/2014/main" id="{F917FCCE-2E35-4DDD-976D-611B60C32F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3098" y="45126"/>
            <a:ext cx="1020902" cy="753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4993" y="1227127"/>
            <a:ext cx="51802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Apple Chancery"/>
                <a:cs typeface="Apple Chancery"/>
              </a:rPr>
              <a:t>Thank you for your interest!</a:t>
            </a:r>
            <a:endParaRPr lang="en-US" sz="3200" dirty="0">
              <a:solidFill>
                <a:srgbClr val="008000"/>
              </a:solidFill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643" y="2382910"/>
            <a:ext cx="797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Please check out the following link for further information about the university and admissions such as tuition fees, accepted exams and diplomas for international students, and so on..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538" y="4537516"/>
            <a:ext cx="803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also attend the live Q &amp; A session during the virtual fair and </a:t>
            </a:r>
          </a:p>
          <a:p>
            <a:pPr algn="ctr"/>
            <a:r>
              <a:rPr lang="en-US" dirty="0" smtClean="0"/>
              <a:t>ask your questions directly to the specialists in our </a:t>
            </a:r>
          </a:p>
          <a:p>
            <a:pPr algn="ctr"/>
            <a:r>
              <a:rPr lang="en-US" dirty="0" smtClean="0"/>
              <a:t>International Relations Office.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algn="l"/>
            <a:r>
              <a:rPr lang="tr-TR" sz="2800" b="1" dirty="0" err="1" smtClean="0">
                <a:solidFill>
                  <a:schemeClr val="bg1"/>
                </a:solidFill>
              </a:rPr>
              <a:t>Brief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History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pic>
        <p:nvPicPr>
          <p:cNvPr id="5" name="Picture 4" descr="eskibef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84" y="5430923"/>
            <a:ext cx="2118087" cy="126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777" y="1576720"/>
            <a:ext cx="8291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Buca</a:t>
            </a:r>
            <a:r>
              <a:rPr lang="en-US" sz="1600" dirty="0" smtClean="0"/>
              <a:t> Faculty of Education has a long history of teacher education, dating back to1959.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 1959, the </a:t>
            </a:r>
            <a:r>
              <a:rPr lang="en-US" sz="1600" dirty="0"/>
              <a:t>Rees Mansion, which now serves as </a:t>
            </a:r>
            <a:r>
              <a:rPr lang="en-US" sz="1600" dirty="0" smtClean="0"/>
              <a:t>the Dean’s </a:t>
            </a:r>
            <a:r>
              <a:rPr lang="en-US" sz="1600" dirty="0"/>
              <a:t>Office, </a:t>
            </a:r>
            <a:r>
              <a:rPr lang="en-US" sz="1600" dirty="0" smtClean="0"/>
              <a:t>was </a:t>
            </a:r>
            <a:r>
              <a:rPr lang="en-US" sz="1600" dirty="0"/>
              <a:t>selected as construction site for the new teacher training </a:t>
            </a:r>
            <a:r>
              <a:rPr lang="en-US" sz="1600" dirty="0" smtClean="0"/>
              <a:t>school and started </a:t>
            </a:r>
            <a:r>
              <a:rPr lang="en-US" sz="1600" dirty="0"/>
              <a:t>to serve as Izmir Girls’ Education </a:t>
            </a:r>
            <a:r>
              <a:rPr lang="en-US" sz="1600" dirty="0" smtClean="0"/>
              <a:t>Institute.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After a restructuring in 1979, </a:t>
            </a:r>
            <a:r>
              <a:rPr lang="en-US" sz="1600" dirty="0"/>
              <a:t>Izmir Girls’ Education Institute was </a:t>
            </a:r>
            <a:r>
              <a:rPr lang="en-US" sz="1600" dirty="0" smtClean="0"/>
              <a:t>renamed </a:t>
            </a:r>
            <a:r>
              <a:rPr lang="en-US" sz="1600" dirty="0"/>
              <a:t>as Izmir (</a:t>
            </a:r>
            <a:r>
              <a:rPr lang="en-US" sz="1600" dirty="0" err="1"/>
              <a:t>Buca</a:t>
            </a:r>
            <a:r>
              <a:rPr lang="en-US" sz="1600" dirty="0"/>
              <a:t>) Higher Teacher Education School and started to prepare teachers for high schools.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 1982, </a:t>
            </a:r>
            <a:r>
              <a:rPr lang="en-US" sz="1600" dirty="0" err="1"/>
              <a:t>Buca</a:t>
            </a:r>
            <a:r>
              <a:rPr lang="en-US" sz="1600" dirty="0"/>
              <a:t> Higher Teacher Education School became a faculty affiliated with </a:t>
            </a:r>
            <a:r>
              <a:rPr lang="en-US" sz="1600" dirty="0" err="1"/>
              <a:t>Dokuz</a:t>
            </a:r>
            <a:r>
              <a:rPr lang="en-US" sz="1600" dirty="0"/>
              <a:t> </a:t>
            </a:r>
            <a:r>
              <a:rPr lang="en-US" sz="1600" dirty="0" err="1" smtClean="0"/>
              <a:t>Eyl</a:t>
            </a:r>
            <a:r>
              <a:rPr lang="en-US" sz="1600" dirty="0" err="1"/>
              <a:t>ü</a:t>
            </a:r>
            <a:r>
              <a:rPr lang="en-US" sz="1600" dirty="0" err="1" smtClean="0"/>
              <a:t>l</a:t>
            </a:r>
            <a:r>
              <a:rPr lang="en-US" sz="1600" dirty="0" smtClean="0"/>
              <a:t> </a:t>
            </a:r>
            <a:r>
              <a:rPr lang="en-US" sz="1600" dirty="0"/>
              <a:t>University. </a:t>
            </a:r>
            <a:r>
              <a:rPr lang="en-US" sz="1600" dirty="0" smtClean="0"/>
              <a:t>Since then, it </a:t>
            </a:r>
            <a:r>
              <a:rPr lang="en-US" sz="1600" dirty="0" smtClean="0"/>
              <a:t>continues </a:t>
            </a:r>
            <a:r>
              <a:rPr lang="en-US" sz="1600" dirty="0" smtClean="0"/>
              <a:t>to prepare </a:t>
            </a:r>
            <a:r>
              <a:rPr lang="en-US" sz="1600" dirty="0" smtClean="0"/>
              <a:t>prospective teachers </a:t>
            </a:r>
            <a:r>
              <a:rPr lang="en-US" sz="1600" dirty="0" smtClean="0"/>
              <a:t>in a wide range of fields.</a:t>
            </a: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75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algn="l"/>
            <a:r>
              <a:rPr lang="tr-TR" sz="2800" b="1" dirty="0" err="1" smtClean="0">
                <a:solidFill>
                  <a:schemeClr val="bg1"/>
                </a:solidFill>
              </a:rPr>
              <a:t>Vision</a:t>
            </a:r>
            <a:r>
              <a:rPr lang="tr-TR" sz="2800" b="1" dirty="0" smtClean="0">
                <a:solidFill>
                  <a:schemeClr val="bg1"/>
                </a:solidFill>
              </a:rPr>
              <a:t> &amp; </a:t>
            </a:r>
            <a:r>
              <a:rPr lang="tr-TR" sz="2800" b="1" dirty="0" err="1" smtClean="0">
                <a:solidFill>
                  <a:schemeClr val="bg1"/>
                </a:solidFill>
              </a:rPr>
              <a:t>Mission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911" y="3303175"/>
            <a:ext cx="81543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its </a:t>
            </a:r>
            <a:r>
              <a:rPr lang="en-US" dirty="0" smtClean="0"/>
              <a:t>productive and innovative academic </a:t>
            </a:r>
            <a:r>
              <a:rPr lang="en-US" dirty="0"/>
              <a:t>staff who achieve international academic </a:t>
            </a:r>
            <a:r>
              <a:rPr lang="en-US" dirty="0" smtClean="0"/>
              <a:t>standards </a:t>
            </a:r>
            <a:r>
              <a:rPr lang="en-US" dirty="0"/>
              <a:t>through research </a:t>
            </a:r>
            <a:r>
              <a:rPr lang="en-US" dirty="0" smtClean="0"/>
              <a:t>projects, as well as art and cultural </a:t>
            </a:r>
            <a:r>
              <a:rPr lang="en-US" dirty="0"/>
              <a:t>activities, </a:t>
            </a:r>
            <a:r>
              <a:rPr lang="en-US" dirty="0" err="1"/>
              <a:t>Buca</a:t>
            </a:r>
            <a:r>
              <a:rPr lang="en-US" dirty="0"/>
              <a:t> </a:t>
            </a:r>
            <a:r>
              <a:rPr lang="en-US" dirty="0"/>
              <a:t>Faculty of Education strives to develop teachers and researchers </a:t>
            </a:r>
            <a:r>
              <a:rPr lang="en-US" dirty="0" smtClean="0"/>
              <a:t>who </a:t>
            </a:r>
            <a:r>
              <a:rPr lang="en-US" dirty="0"/>
              <a:t>follow new trends in </a:t>
            </a:r>
            <a:r>
              <a:rPr lang="en-US" dirty="0" smtClean="0"/>
              <a:t>educational sciences and  technology </a:t>
            </a:r>
            <a:r>
              <a:rPr lang="en-US" dirty="0"/>
              <a:t>and who can </a:t>
            </a:r>
            <a:r>
              <a:rPr lang="en-US" dirty="0" smtClean="0"/>
              <a:t>effectively cooperate </a:t>
            </a:r>
            <a:r>
              <a:rPr lang="en-US" dirty="0"/>
              <a:t>with </a:t>
            </a:r>
            <a:r>
              <a:rPr lang="en-US" dirty="0"/>
              <a:t>other educational stakeholders.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145" y="1830721"/>
            <a:ext cx="7961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Buca</a:t>
            </a:r>
            <a:r>
              <a:rPr lang="en-US" dirty="0" smtClean="0"/>
              <a:t> </a:t>
            </a:r>
            <a:r>
              <a:rPr lang="en-US" dirty="0"/>
              <a:t>Faculty of Education aims to develop teachers who contribute to the social, cultural, economic, scientific and technological advancement of our nation and humanity, by achieving universal standards in teacher education.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821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1E3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algn="l"/>
            <a:r>
              <a:rPr lang="tr-TR" sz="2800" b="1" dirty="0" err="1" smtClean="0">
                <a:solidFill>
                  <a:schemeClr val="bg1"/>
                </a:solidFill>
              </a:rPr>
              <a:t>Brief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Overview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272" y="1694508"/>
            <a:ext cx="81602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/>
              <a:t>Buca</a:t>
            </a:r>
            <a:r>
              <a:rPr lang="en-US" dirty="0" smtClean="0"/>
              <a:t> </a:t>
            </a:r>
            <a:r>
              <a:rPr lang="en-US" dirty="0"/>
              <a:t>Faculty of Education </a:t>
            </a:r>
            <a:r>
              <a:rPr lang="en-US" dirty="0" smtClean="0"/>
              <a:t>is </a:t>
            </a:r>
            <a:r>
              <a:rPr lang="en-US" dirty="0" smtClean="0"/>
              <a:t>one of the</a:t>
            </a:r>
            <a:r>
              <a:rPr lang="en-US" dirty="0" smtClean="0"/>
              <a:t> leading schools of education in </a:t>
            </a:r>
            <a:r>
              <a:rPr lang="en-US" dirty="0" smtClean="0"/>
              <a:t>Turkey with: </a:t>
            </a:r>
            <a:endParaRPr lang="en-US" dirty="0"/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8 departments &amp; 25 academic programs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189 faculty members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45 full professors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49 </a:t>
            </a:r>
            <a:r>
              <a:rPr lang="en-US" dirty="0"/>
              <a:t>associate </a:t>
            </a:r>
            <a:r>
              <a:rPr lang="en-US" dirty="0" smtClean="0"/>
              <a:t>professors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40 </a:t>
            </a:r>
            <a:r>
              <a:rPr lang="en-US" dirty="0"/>
              <a:t>assistant </a:t>
            </a:r>
            <a:r>
              <a:rPr lang="en-US" dirty="0" smtClean="0"/>
              <a:t>professors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25 lecturers</a:t>
            </a:r>
          </a:p>
          <a:p>
            <a:pPr marL="1200150" lvl="2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30 </a:t>
            </a:r>
            <a:r>
              <a:rPr lang="en-US" dirty="0"/>
              <a:t>research </a:t>
            </a:r>
            <a:r>
              <a:rPr lang="en-US" dirty="0" smtClean="0"/>
              <a:t>assistants</a:t>
            </a:r>
            <a:endParaRPr lang="en-US" dirty="0"/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42 staff</a:t>
            </a:r>
            <a:endParaRPr lang="en-US" dirty="0"/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00000"/>
                </a:solidFill>
              </a:rPr>
              <a:t>5778 students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842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857251"/>
            <a:ext cx="9144000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913225" cy="482975"/>
          </a:xfrm>
        </p:spPr>
        <p:txBody>
          <a:bodyPr>
            <a:noAutofit/>
          </a:bodyPr>
          <a:lstStyle/>
          <a:p>
            <a:pPr algn="l"/>
            <a:r>
              <a:rPr lang="tr-TR" sz="2800" b="1" dirty="0" err="1" smtClean="0">
                <a:solidFill>
                  <a:schemeClr val="bg1"/>
                </a:solidFill>
              </a:rPr>
              <a:t>Academic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</a:rPr>
              <a:t>Departments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885" y="1727200"/>
            <a:ext cx="6944847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Computer and Instructional Technologies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Educational Sciences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Fine Arts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Foreign Language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Mathematics and Science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Primary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Special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/>
              <a:t>Turkish and Social Fields Education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07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2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8545880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Computer and Instructional Technologies 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559" y="116542"/>
            <a:ext cx="8823395" cy="667510"/>
            <a:chOff x="78559" y="116542"/>
            <a:chExt cx="8823395" cy="66751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9" y="116542"/>
              <a:ext cx="764123" cy="66751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358" y="176456"/>
              <a:ext cx="607596" cy="60759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0514" y="1690239"/>
            <a:ext cx="5322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Computer and Instructional </a:t>
            </a:r>
            <a:r>
              <a:rPr lang="en-US" sz="2000" dirty="0" smtClean="0">
                <a:solidFill>
                  <a:srgbClr val="800000"/>
                </a:solidFill>
              </a:rPr>
              <a:t>Technologies </a:t>
            </a:r>
            <a:r>
              <a:rPr lang="en-US" sz="2000" dirty="0">
                <a:solidFill>
                  <a:srgbClr val="800000"/>
                </a:solidFill>
              </a:rPr>
              <a:t>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7</a:t>
            </a:fld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22527" y="1708113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11 Faculty Members </a:t>
            </a:r>
          </a:p>
          <a:p>
            <a:pPr lvl="1"/>
            <a:r>
              <a:rPr lang="en-US" sz="1600" dirty="0" smtClean="0"/>
              <a:t>- 1 full </a:t>
            </a:r>
            <a:r>
              <a:rPr lang="en-US" sz="1600" dirty="0"/>
              <a:t>p</a:t>
            </a:r>
            <a:r>
              <a:rPr lang="en-US" sz="1600" dirty="0" smtClean="0"/>
              <a:t>rofessor</a:t>
            </a:r>
          </a:p>
          <a:p>
            <a:pPr lvl="1"/>
            <a:r>
              <a:rPr lang="en-US" sz="1600" dirty="0" smtClean="0"/>
              <a:t>- 2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- 2 assistant professors</a:t>
            </a:r>
            <a:endParaRPr lang="en-US" sz="1600" dirty="0"/>
          </a:p>
          <a:p>
            <a:pPr lvl="1"/>
            <a:r>
              <a:rPr lang="en-US" sz="1600" dirty="0" smtClean="0"/>
              <a:t>- 4 lecturers</a:t>
            </a:r>
          </a:p>
          <a:p>
            <a:pPr lvl="1"/>
            <a:r>
              <a:rPr lang="en-US" sz="1600" dirty="0" smtClean="0"/>
              <a:t>- 2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174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1" name="Picture 10" descr="bo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7" y="3310482"/>
            <a:ext cx="4643658" cy="31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4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 smtClean="0">
                <a:solidFill>
                  <a:schemeClr val="bg1"/>
                </a:solidFill>
              </a:rPr>
              <a:t>Educational Sciences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899" y="1675639"/>
            <a:ext cx="59482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Curriculum and Instruction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800000"/>
                </a:solidFill>
              </a:rPr>
              <a:t>Educational Administration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Educational </a:t>
            </a:r>
            <a:r>
              <a:rPr lang="en-US" sz="2000" dirty="0">
                <a:solidFill>
                  <a:srgbClr val="800000"/>
                </a:solidFill>
              </a:rPr>
              <a:t>Measurement and Evaluation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Guidance and Psychological Counseling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8</a:t>
            </a:fld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37125" y="1693514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23 Faculty Members </a:t>
            </a:r>
          </a:p>
          <a:p>
            <a:pPr lvl="1"/>
            <a:r>
              <a:rPr lang="en-US" sz="1600" dirty="0" smtClean="0"/>
              <a:t>- 7 full professors</a:t>
            </a:r>
          </a:p>
          <a:p>
            <a:pPr lvl="1"/>
            <a:r>
              <a:rPr lang="en-US" sz="1600" dirty="0" smtClean="0"/>
              <a:t>- 7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- 6 assistant professors</a:t>
            </a:r>
            <a:endParaRPr lang="en-US" sz="1600" dirty="0"/>
          </a:p>
          <a:p>
            <a:pPr lvl="1"/>
            <a:r>
              <a:rPr lang="en-US" sz="1600" dirty="0" smtClean="0"/>
              <a:t>- 1 lecturer</a:t>
            </a:r>
          </a:p>
          <a:p>
            <a:pPr lvl="1"/>
            <a:r>
              <a:rPr lang="en-US" sz="1600" dirty="0" smtClean="0"/>
              <a:t>- 2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341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2" name="Picture 11" descr="Screen Shot 2020-07-18 at 21.0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2" y="4120505"/>
            <a:ext cx="2289220" cy="234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857251"/>
            <a:ext cx="9144001" cy="542192"/>
          </a:xfrm>
          <a:prstGeom prst="rect">
            <a:avLst/>
          </a:prstGeom>
          <a:solidFill>
            <a:srgbClr val="28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4" y="864394"/>
            <a:ext cx="9047696" cy="482975"/>
          </a:xfrm>
        </p:spPr>
        <p:txBody>
          <a:bodyPr>
            <a:noAutofit/>
          </a:bodyPr>
          <a:lstStyle/>
          <a:p>
            <a:pPr marL="285750" indent="-285750" algn="l"/>
            <a:r>
              <a:rPr lang="tr-TR" sz="2000" b="1" dirty="0" err="1" smtClean="0">
                <a:solidFill>
                  <a:schemeClr val="bg1"/>
                </a:solidFill>
              </a:rPr>
              <a:t>Department</a:t>
            </a:r>
            <a:r>
              <a:rPr lang="tr-TR" sz="2000" b="1" dirty="0" smtClean="0">
                <a:solidFill>
                  <a:schemeClr val="bg1"/>
                </a:solidFill>
              </a:rPr>
              <a:t> of </a:t>
            </a:r>
            <a:r>
              <a:rPr lang="tr-TR" sz="2000" b="1" dirty="0" err="1" smtClean="0">
                <a:solidFill>
                  <a:schemeClr val="bg1"/>
                </a:solidFill>
              </a:rPr>
              <a:t>Fine</a:t>
            </a: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 err="1" smtClean="0">
                <a:solidFill>
                  <a:schemeClr val="bg1"/>
                </a:solidFill>
              </a:rPr>
              <a:t>Arts</a:t>
            </a: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Education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" y="116542"/>
            <a:ext cx="764123" cy="6675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58" y="176456"/>
            <a:ext cx="607596" cy="60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01" y="1661040"/>
            <a:ext cx="5948238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Music Education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Painting &amp; Crafts Education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1692" y="4527228"/>
            <a:ext cx="6355069" cy="2018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The Division of </a:t>
            </a:r>
            <a:r>
              <a:rPr lang="en-US" sz="1400" dirty="0" smtClean="0"/>
              <a:t>Painting &amp; Crafts Education is </a:t>
            </a:r>
            <a:r>
              <a:rPr lang="en-US" sz="1400" dirty="0"/>
              <a:t>situated in </a:t>
            </a:r>
            <a:r>
              <a:rPr lang="en-US" sz="1400" dirty="0" smtClean="0"/>
              <a:t>its own </a:t>
            </a:r>
            <a:r>
              <a:rPr lang="en-US" sz="1400" dirty="0"/>
              <a:t>building </a:t>
            </a:r>
            <a:r>
              <a:rPr lang="en-US" sz="1400" dirty="0" smtClean="0"/>
              <a:t>and includes: </a:t>
            </a:r>
            <a:endParaRPr lang="en-US" sz="1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7 </a:t>
            </a:r>
            <a:r>
              <a:rPr lang="en-US" sz="1400" dirty="0"/>
              <a:t>painting</a:t>
            </a:r>
            <a:r>
              <a:rPr lang="en-US" sz="1400" dirty="0" smtClean="0"/>
              <a:t>, 3 </a:t>
            </a:r>
            <a:r>
              <a:rPr lang="en-US" sz="1400" dirty="0"/>
              <a:t>printmaking, </a:t>
            </a:r>
            <a:r>
              <a:rPr lang="en-US" sz="1400" dirty="0" smtClean="0"/>
              <a:t>1 </a:t>
            </a:r>
            <a:r>
              <a:rPr lang="en-US" sz="1400" dirty="0"/>
              <a:t>silkscreen</a:t>
            </a:r>
            <a:r>
              <a:rPr lang="en-US" sz="1400" dirty="0" smtClean="0"/>
              <a:t>, 1 </a:t>
            </a:r>
            <a:r>
              <a:rPr lang="en-US" sz="1400" dirty="0"/>
              <a:t>lithography, </a:t>
            </a:r>
            <a:r>
              <a:rPr lang="en-US" sz="1400" dirty="0" smtClean="0"/>
              <a:t>3 </a:t>
            </a:r>
            <a:r>
              <a:rPr lang="en-US" sz="1400" dirty="0"/>
              <a:t>graphic design, </a:t>
            </a:r>
            <a:r>
              <a:rPr lang="en-US" sz="1400" dirty="0" smtClean="0"/>
              <a:t>2 </a:t>
            </a:r>
            <a:r>
              <a:rPr lang="en-US" sz="1400" dirty="0"/>
              <a:t>sculpture, 1 drawing, </a:t>
            </a:r>
            <a:r>
              <a:rPr lang="en-US" sz="1400" dirty="0" smtClean="0"/>
              <a:t>and 1 </a:t>
            </a:r>
            <a:r>
              <a:rPr lang="en-US" sz="1400" dirty="0"/>
              <a:t>photography project </a:t>
            </a:r>
            <a:r>
              <a:rPr lang="en-US" sz="1400" dirty="0" smtClean="0"/>
              <a:t>studios</a:t>
            </a:r>
            <a:endParaRPr lang="en-US" sz="1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</a:t>
            </a:r>
            <a:r>
              <a:rPr lang="en-US" sz="1400" dirty="0"/>
              <a:t>art history and 1 art teaching </a:t>
            </a:r>
            <a:r>
              <a:rPr lang="en-US" sz="1400" dirty="0" smtClean="0"/>
              <a:t>lab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</a:t>
            </a:r>
            <a:r>
              <a:rPr lang="en-US" sz="1400" dirty="0"/>
              <a:t>multipurpose conference </a:t>
            </a:r>
            <a:r>
              <a:rPr lang="en-US" sz="1400" dirty="0" smtClean="0"/>
              <a:t>hall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2 </a:t>
            </a:r>
            <a:r>
              <a:rPr lang="en-US" sz="1400" dirty="0"/>
              <a:t>art </a:t>
            </a:r>
            <a:r>
              <a:rPr lang="en-US" sz="1400" dirty="0" smtClean="0"/>
              <a:t>galleries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archive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398160" y="2841093"/>
            <a:ext cx="4770028" cy="1781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The Division of Music </a:t>
            </a:r>
            <a:r>
              <a:rPr lang="en-US" sz="1400" dirty="0" smtClean="0"/>
              <a:t>Education </a:t>
            </a:r>
            <a:r>
              <a:rPr lang="en-US" sz="1400" dirty="0"/>
              <a:t>is situated in its own building and i</a:t>
            </a:r>
            <a:r>
              <a:rPr lang="en-US" sz="1400" dirty="0" smtClean="0"/>
              <a:t>ncludes: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5 classrooms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/>
              <a:t>30 student study rooms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</a:t>
            </a:r>
            <a:r>
              <a:rPr lang="en-US" sz="1400" dirty="0"/>
              <a:t>rehearsal </a:t>
            </a:r>
            <a:r>
              <a:rPr lang="en-US" sz="1400" dirty="0" smtClean="0"/>
              <a:t>room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</a:t>
            </a:r>
            <a:r>
              <a:rPr lang="en-US" sz="1400" dirty="0"/>
              <a:t>concert </a:t>
            </a:r>
            <a:r>
              <a:rPr lang="en-US" sz="1400" dirty="0" smtClean="0"/>
              <a:t>hall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400" dirty="0" smtClean="0"/>
              <a:t>1 library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1400" smtClean="0"/>
              <a:pPr algn="r"/>
              <a:t>9</a:t>
            </a:fld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07929" y="1678915"/>
            <a:ext cx="3056516" cy="23852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27 Faculty Members </a:t>
            </a:r>
          </a:p>
          <a:p>
            <a:pPr lvl="1"/>
            <a:r>
              <a:rPr lang="en-US" sz="1600" dirty="0" smtClean="0"/>
              <a:t>- 2 full professors</a:t>
            </a:r>
          </a:p>
          <a:p>
            <a:pPr lvl="1"/>
            <a:r>
              <a:rPr lang="en-US" sz="1600" dirty="0" smtClean="0"/>
              <a:t>- 9 associate </a:t>
            </a:r>
            <a:r>
              <a:rPr lang="en-US" sz="1600" dirty="0"/>
              <a:t>p</a:t>
            </a:r>
            <a:r>
              <a:rPr lang="en-US" sz="1600" dirty="0" smtClean="0"/>
              <a:t>rofessors</a:t>
            </a:r>
          </a:p>
          <a:p>
            <a:pPr lvl="1"/>
            <a:r>
              <a:rPr lang="en-US" sz="1600" dirty="0" smtClean="0"/>
              <a:t>- 3 assistant professors</a:t>
            </a:r>
            <a:endParaRPr lang="en-US" sz="1600" dirty="0"/>
          </a:p>
          <a:p>
            <a:pPr lvl="1"/>
            <a:r>
              <a:rPr lang="en-US" sz="1600" dirty="0" smtClean="0"/>
              <a:t>- 10 lecturers</a:t>
            </a:r>
          </a:p>
          <a:p>
            <a:pPr lvl="1"/>
            <a:r>
              <a:rPr lang="en-US" sz="1600" dirty="0" smtClean="0"/>
              <a:t>- 3 research </a:t>
            </a:r>
            <a:r>
              <a:rPr lang="en-US" sz="1600" dirty="0"/>
              <a:t>a</a:t>
            </a:r>
            <a:r>
              <a:rPr lang="en-US" sz="1600" dirty="0" smtClean="0"/>
              <a:t>ssistants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436 Students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4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9_Color">
      <a:dk1>
        <a:srgbClr val="FFFFFF"/>
      </a:dk1>
      <a:lt1>
        <a:srgbClr val="333333"/>
      </a:lt1>
      <a:dk2>
        <a:srgbClr val="343A40"/>
      </a:dk2>
      <a:lt2>
        <a:srgbClr val="FAFAFA"/>
      </a:lt2>
      <a:accent1>
        <a:srgbClr val="029FFA"/>
      </a:accent1>
      <a:accent2>
        <a:srgbClr val="98D12C"/>
      </a:accent2>
      <a:accent3>
        <a:srgbClr val="F2C70E"/>
      </a:accent3>
      <a:accent4>
        <a:srgbClr val="FC6D3C"/>
      </a:accent4>
      <a:accent5>
        <a:srgbClr val="EA4D45"/>
      </a:accent5>
      <a:accent6>
        <a:srgbClr val="782BB0"/>
      </a:accent6>
      <a:hlink>
        <a:srgbClr val="213647"/>
      </a:hlink>
      <a:folHlink>
        <a:srgbClr val="2D4961"/>
      </a:folHlink>
    </a:clrScheme>
    <a:fontScheme name="X-Business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24632</TotalTime>
  <Words>1187</Words>
  <Application>Microsoft Macintosh PowerPoint</Application>
  <PresentationFormat>On-screen Show (4:3)</PresentationFormat>
  <Paragraphs>258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Base</vt:lpstr>
      <vt:lpstr>PowerPoint Presentation</vt:lpstr>
      <vt:lpstr>PowerPoint Presentation</vt:lpstr>
      <vt:lpstr>Brief History</vt:lpstr>
      <vt:lpstr>Vision &amp; Mission</vt:lpstr>
      <vt:lpstr>Brief Overview</vt:lpstr>
      <vt:lpstr>Academic Departments</vt:lpstr>
      <vt:lpstr>Department of Computer and Instructional Technologies Education</vt:lpstr>
      <vt:lpstr>Department of Educational Sciences</vt:lpstr>
      <vt:lpstr>Department of Fine Arts Education</vt:lpstr>
      <vt:lpstr>Department of Foreign Language Education</vt:lpstr>
      <vt:lpstr>Department of Mathematics and Science Education</vt:lpstr>
      <vt:lpstr>Department of Primary Education</vt:lpstr>
      <vt:lpstr>Department of Special Education</vt:lpstr>
      <vt:lpstr>Department of Turkish and Social Fields Education</vt:lpstr>
      <vt:lpstr>International Exchange Programs</vt:lpstr>
      <vt:lpstr> Occupational Profiles of Graduates </vt:lpstr>
      <vt:lpstr> Occupational Profiles of Graduates </vt:lpstr>
      <vt:lpstr> Campus Resources </vt:lpstr>
      <vt:lpstr>Campus Resources</vt:lpstr>
      <vt:lpstr>Campus Resources</vt:lpstr>
      <vt:lpstr>Campus Resources</vt:lpstr>
      <vt:lpstr> Campus Resources </vt:lpstr>
      <vt:lpstr> Campus Resources </vt:lpstr>
      <vt:lpstr> Campus Life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Zekiye Ozgur</cp:lastModifiedBy>
  <cp:revision>1345</cp:revision>
  <dcterms:created xsi:type="dcterms:W3CDTF">2015-08-18T23:51:21Z</dcterms:created>
  <dcterms:modified xsi:type="dcterms:W3CDTF">2020-07-19T22:11:41Z</dcterms:modified>
</cp:coreProperties>
</file>